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notesSlides/notesSlide5.xml" ContentType="application/vnd.openxmlformats-officedocument.presentationml.notesSlide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9.xml" ContentType="application/vnd.openxmlformats-officedocument.presentationml.notesSlide+xml"/>
  <Override PartName="/ppt/ink/ink13.xml" ContentType="application/inkml+xml"/>
  <Override PartName="/ppt/notesSlides/notesSlide10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IBM Plex Sans Light" panose="020B0403050203000203" pitchFamily="34" charset="0"/>
      <p:regular r:id="rId17"/>
      <p:italic r:id="rId18"/>
    </p:embeddedFont>
    <p:embeddedFont>
      <p:font typeface="IBM Plex Sans Medium" panose="020B0603050203000203" pitchFamily="34" charset="0"/>
      <p:regular r:id="rId19"/>
    </p:embeddedFont>
    <p:embeddedFont>
      <p:font typeface="Roboto" panose="02000000000000000000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D986FA-B0A1-4AB4-8E02-68FFB8FC4737}" v="29" dt="2025-08-09T16:14:12.7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HYA YANAMALAMANDA" userId="3a9c7f76553f2523" providerId="LiveId" clId="{A9D986FA-B0A1-4AB4-8E02-68FFB8FC4737}"/>
    <pc:docChg chg="undo custSel addSld delSld modSld">
      <pc:chgData name="ADITHYA YANAMALAMANDA" userId="3a9c7f76553f2523" providerId="LiveId" clId="{A9D986FA-B0A1-4AB4-8E02-68FFB8FC4737}" dt="2025-08-09T16:14:18.190" v="181" actId="1076"/>
      <pc:docMkLst>
        <pc:docMk/>
      </pc:docMkLst>
      <pc:sldChg chg="addSp modSp mod modTransition modAnim">
        <pc:chgData name="ADITHYA YANAMALAMANDA" userId="3a9c7f76553f2523" providerId="LiveId" clId="{A9D986FA-B0A1-4AB4-8E02-68FFB8FC4737}" dt="2025-08-09T16:12:56.847" v="155" actId="14100"/>
        <pc:sldMkLst>
          <pc:docMk/>
          <pc:sldMk cId="0" sldId="256"/>
        </pc:sldMkLst>
        <pc:spChg chg="mod">
          <ac:chgData name="ADITHYA YANAMALAMANDA" userId="3a9c7f76553f2523" providerId="LiveId" clId="{A9D986FA-B0A1-4AB4-8E02-68FFB8FC4737}" dt="2025-08-08T15:22:56.695" v="14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ADITHYA YANAMALAMANDA" userId="3a9c7f76553f2523" providerId="LiveId" clId="{A9D986FA-B0A1-4AB4-8E02-68FFB8FC4737}" dt="2025-08-08T15:23:01.169" v="15" actId="1076"/>
          <ac:spMkLst>
            <pc:docMk/>
            <pc:sldMk cId="0" sldId="256"/>
            <ac:spMk id="4" creationId="{00000000-0000-0000-0000-000000000000}"/>
          </ac:spMkLst>
        </pc:spChg>
        <pc:spChg chg="add mod">
          <ac:chgData name="ADITHYA YANAMALAMANDA" userId="3a9c7f76553f2523" providerId="LiveId" clId="{A9D986FA-B0A1-4AB4-8E02-68FFB8FC4737}" dt="2025-08-08T15:49:09.329" v="140" actId="1076"/>
          <ac:spMkLst>
            <pc:docMk/>
            <pc:sldMk cId="0" sldId="256"/>
            <ac:spMk id="5" creationId="{F677C478-5633-EF1C-D96A-661551DAD0CA}"/>
          </ac:spMkLst>
        </pc:spChg>
        <pc:picChg chg="add mod">
          <ac:chgData name="ADITHYA YANAMALAMANDA" userId="3a9c7f76553f2523" providerId="LiveId" clId="{A9D986FA-B0A1-4AB4-8E02-68FFB8FC4737}" dt="2025-08-09T16:12:56.847" v="155" actId="14100"/>
          <ac:picMkLst>
            <pc:docMk/>
            <pc:sldMk cId="0" sldId="256"/>
            <ac:picMk id="7" creationId="{942701D1-0995-1191-27B5-3C4B956AFD46}"/>
          </ac:picMkLst>
        </pc:picChg>
      </pc:sldChg>
      <pc:sldChg chg="addSp modSp mod">
        <pc:chgData name="ADITHYA YANAMALAMANDA" userId="3a9c7f76553f2523" providerId="LiveId" clId="{A9D986FA-B0A1-4AB4-8E02-68FFB8FC4737}" dt="2025-08-09T16:12:49.969" v="154" actId="14100"/>
        <pc:sldMkLst>
          <pc:docMk/>
          <pc:sldMk cId="0" sldId="257"/>
        </pc:sldMkLst>
        <pc:picChg chg="add mod">
          <ac:chgData name="ADITHYA YANAMALAMANDA" userId="3a9c7f76553f2523" providerId="LiveId" clId="{A9D986FA-B0A1-4AB4-8E02-68FFB8FC4737}" dt="2025-08-09T16:12:49.969" v="154" actId="14100"/>
          <ac:picMkLst>
            <pc:docMk/>
            <pc:sldMk cId="0" sldId="257"/>
            <ac:picMk id="28" creationId="{AE481305-6EED-6CED-2BFE-60E4459C825B}"/>
          </ac:picMkLst>
        </pc:picChg>
      </pc:sldChg>
      <pc:sldChg chg="addSp modSp mod">
        <pc:chgData name="ADITHYA YANAMALAMANDA" userId="3a9c7f76553f2523" providerId="LiveId" clId="{A9D986FA-B0A1-4AB4-8E02-68FFB8FC4737}" dt="2025-08-09T16:13:10.364" v="159" actId="1076"/>
        <pc:sldMkLst>
          <pc:docMk/>
          <pc:sldMk cId="0" sldId="258"/>
        </pc:sldMkLst>
        <pc:picChg chg="add mod">
          <ac:chgData name="ADITHYA YANAMALAMANDA" userId="3a9c7f76553f2523" providerId="LiveId" clId="{A9D986FA-B0A1-4AB4-8E02-68FFB8FC4737}" dt="2025-08-09T16:13:10.364" v="159" actId="1076"/>
          <ac:picMkLst>
            <pc:docMk/>
            <pc:sldMk cId="0" sldId="258"/>
            <ac:picMk id="17" creationId="{4EC13E5E-E333-75FF-E0E0-1A93F8F79F49}"/>
          </ac:picMkLst>
        </pc:picChg>
      </pc:sldChg>
      <pc:sldChg chg="addSp modSp mod">
        <pc:chgData name="ADITHYA YANAMALAMANDA" userId="3a9c7f76553f2523" providerId="LiveId" clId="{A9D986FA-B0A1-4AB4-8E02-68FFB8FC4737}" dt="2025-08-09T16:13:21.896" v="163" actId="1076"/>
        <pc:sldMkLst>
          <pc:docMk/>
          <pc:sldMk cId="0" sldId="259"/>
        </pc:sldMkLst>
        <pc:picChg chg="add mod">
          <ac:chgData name="ADITHYA YANAMALAMANDA" userId="3a9c7f76553f2523" providerId="LiveId" clId="{A9D986FA-B0A1-4AB4-8E02-68FFB8FC4737}" dt="2025-08-09T16:13:21.896" v="163" actId="1076"/>
          <ac:picMkLst>
            <pc:docMk/>
            <pc:sldMk cId="0" sldId="259"/>
            <ac:picMk id="18" creationId="{635DB462-4B26-811F-DAFD-9A739BA12A6B}"/>
          </ac:picMkLst>
        </pc:picChg>
      </pc:sldChg>
      <pc:sldChg chg="addSp modSp mod">
        <pc:chgData name="ADITHYA YANAMALAMANDA" userId="3a9c7f76553f2523" providerId="LiveId" clId="{A9D986FA-B0A1-4AB4-8E02-68FFB8FC4737}" dt="2025-08-09T16:13:31.990" v="166" actId="14100"/>
        <pc:sldMkLst>
          <pc:docMk/>
          <pc:sldMk cId="0" sldId="260"/>
        </pc:sldMkLst>
        <pc:picChg chg="add mod">
          <ac:chgData name="ADITHYA YANAMALAMANDA" userId="3a9c7f76553f2523" providerId="LiveId" clId="{A9D986FA-B0A1-4AB4-8E02-68FFB8FC4737}" dt="2025-08-09T16:13:31.990" v="166" actId="14100"/>
          <ac:picMkLst>
            <pc:docMk/>
            <pc:sldMk cId="0" sldId="260"/>
            <ac:picMk id="11" creationId="{BDC95184-DC06-982A-8E94-6AF047BCF27C}"/>
          </ac:picMkLst>
        </pc:picChg>
      </pc:sldChg>
      <pc:sldChg chg="addSp modSp mod">
        <pc:chgData name="ADITHYA YANAMALAMANDA" userId="3a9c7f76553f2523" providerId="LiveId" clId="{A9D986FA-B0A1-4AB4-8E02-68FFB8FC4737}" dt="2025-08-09T16:13:41.390" v="169" actId="1076"/>
        <pc:sldMkLst>
          <pc:docMk/>
          <pc:sldMk cId="0" sldId="261"/>
        </pc:sldMkLst>
        <pc:picChg chg="add mod">
          <ac:chgData name="ADITHYA YANAMALAMANDA" userId="3a9c7f76553f2523" providerId="LiveId" clId="{A9D986FA-B0A1-4AB4-8E02-68FFB8FC4737}" dt="2025-08-09T16:13:41.390" v="169" actId="1076"/>
          <ac:picMkLst>
            <pc:docMk/>
            <pc:sldMk cId="0" sldId="261"/>
            <ac:picMk id="26" creationId="{CDF7FFC1-E854-6D81-2D41-A3E5574D83CF}"/>
          </ac:picMkLst>
        </pc:picChg>
      </pc:sldChg>
      <pc:sldChg chg="addSp modSp mod">
        <pc:chgData name="ADITHYA YANAMALAMANDA" userId="3a9c7f76553f2523" providerId="LiveId" clId="{A9D986FA-B0A1-4AB4-8E02-68FFB8FC4737}" dt="2025-08-09T16:13:50.756" v="172" actId="1076"/>
        <pc:sldMkLst>
          <pc:docMk/>
          <pc:sldMk cId="0" sldId="262"/>
        </pc:sldMkLst>
        <pc:picChg chg="add mod">
          <ac:chgData name="ADITHYA YANAMALAMANDA" userId="3a9c7f76553f2523" providerId="LiveId" clId="{A9D986FA-B0A1-4AB4-8E02-68FFB8FC4737}" dt="2025-08-09T16:13:50.756" v="172" actId="1076"/>
          <ac:picMkLst>
            <pc:docMk/>
            <pc:sldMk cId="0" sldId="262"/>
            <ac:picMk id="10" creationId="{436EE0CD-72C1-E50C-F204-324C12FCB4A6}"/>
          </ac:picMkLst>
        </pc:picChg>
      </pc:sldChg>
      <pc:sldChg chg="addSp modSp mod">
        <pc:chgData name="ADITHYA YANAMALAMANDA" userId="3a9c7f76553f2523" providerId="LiveId" clId="{A9D986FA-B0A1-4AB4-8E02-68FFB8FC4737}" dt="2025-08-09T16:13:59.779" v="175" actId="1076"/>
        <pc:sldMkLst>
          <pc:docMk/>
          <pc:sldMk cId="0" sldId="263"/>
        </pc:sldMkLst>
        <pc:picChg chg="add mod">
          <ac:chgData name="ADITHYA YANAMALAMANDA" userId="3a9c7f76553f2523" providerId="LiveId" clId="{A9D986FA-B0A1-4AB4-8E02-68FFB8FC4737}" dt="2025-08-09T16:13:59.779" v="175" actId="1076"/>
          <ac:picMkLst>
            <pc:docMk/>
            <pc:sldMk cId="0" sldId="263"/>
            <ac:picMk id="18" creationId="{B0A7D0EC-698C-9DC2-B4DB-5756C178D266}"/>
          </ac:picMkLst>
        </pc:picChg>
      </pc:sldChg>
      <pc:sldChg chg="addSp modSp mod">
        <pc:chgData name="ADITHYA YANAMALAMANDA" userId="3a9c7f76553f2523" providerId="LiveId" clId="{A9D986FA-B0A1-4AB4-8E02-68FFB8FC4737}" dt="2025-08-09T16:14:10.044" v="178" actId="1076"/>
        <pc:sldMkLst>
          <pc:docMk/>
          <pc:sldMk cId="0" sldId="264"/>
        </pc:sldMkLst>
        <pc:picChg chg="add mod">
          <ac:chgData name="ADITHYA YANAMALAMANDA" userId="3a9c7f76553f2523" providerId="LiveId" clId="{A9D986FA-B0A1-4AB4-8E02-68FFB8FC4737}" dt="2025-08-09T16:14:10.044" v="178" actId="1076"/>
          <ac:picMkLst>
            <pc:docMk/>
            <pc:sldMk cId="0" sldId="264"/>
            <ac:picMk id="21" creationId="{3A812D64-697E-49CA-2A37-61B3E7D49691}"/>
          </ac:picMkLst>
        </pc:picChg>
      </pc:sldChg>
      <pc:sldChg chg="addSp modSp mod">
        <pc:chgData name="ADITHYA YANAMALAMANDA" userId="3a9c7f76553f2523" providerId="LiveId" clId="{A9D986FA-B0A1-4AB4-8E02-68FFB8FC4737}" dt="2025-08-09T16:14:18.190" v="181" actId="1076"/>
        <pc:sldMkLst>
          <pc:docMk/>
          <pc:sldMk cId="0" sldId="265"/>
        </pc:sldMkLst>
        <pc:picChg chg="add mod">
          <ac:chgData name="ADITHYA YANAMALAMANDA" userId="3a9c7f76553f2523" providerId="LiveId" clId="{A9D986FA-B0A1-4AB4-8E02-68FFB8FC4737}" dt="2025-08-09T16:14:18.190" v="181" actId="1076"/>
          <ac:picMkLst>
            <pc:docMk/>
            <pc:sldMk cId="0" sldId="265"/>
            <ac:picMk id="21" creationId="{E59EBA7B-3AE7-2FBB-C2BF-204F85922BFB}"/>
          </ac:picMkLst>
        </pc:picChg>
      </pc:sldChg>
      <pc:sldChg chg="new del">
        <pc:chgData name="ADITHYA YANAMALAMANDA" userId="3a9c7f76553f2523" providerId="LiveId" clId="{A9D986FA-B0A1-4AB4-8E02-68FFB8FC4737}" dt="2025-08-08T15:25:20.976" v="120" actId="680"/>
        <pc:sldMkLst>
          <pc:docMk/>
          <pc:sldMk cId="3323147403" sldId="266"/>
        </pc:sldMkLst>
      </pc:sldChg>
    </pc:docChg>
  </pc:docChgLst>
  <pc:docChgLst>
    <pc:chgData name="ADITHYA YANAMALAMANDA" userId="3a9c7f76553f2523" providerId="LiveId" clId="{722687C4-AA53-4EBC-89A4-52DF543EAF32}"/>
    <pc:docChg chg="undo custSel modSld">
      <pc:chgData name="ADITHYA YANAMALAMANDA" userId="3a9c7f76553f2523" providerId="LiveId" clId="{722687C4-AA53-4EBC-89A4-52DF543EAF32}" dt="2025-08-05T16:20:25.694" v="40" actId="9405"/>
      <pc:docMkLst>
        <pc:docMk/>
      </pc:docMkLst>
      <pc:sldChg chg="addSp delSp mod">
        <pc:chgData name="ADITHYA YANAMALAMANDA" userId="3a9c7f76553f2523" providerId="LiveId" clId="{722687C4-AA53-4EBC-89A4-52DF543EAF32}" dt="2025-08-05T16:18:55.445" v="25" actId="9405"/>
        <pc:sldMkLst>
          <pc:docMk/>
          <pc:sldMk cId="0" sldId="257"/>
        </pc:sldMkLst>
        <pc:inkChg chg="add">
          <ac:chgData name="ADITHYA YANAMALAMANDA" userId="3a9c7f76553f2523" providerId="LiveId" clId="{722687C4-AA53-4EBC-89A4-52DF543EAF32}" dt="2025-08-05T16:18:49.112" v="23" actId="9405"/>
          <ac:inkMkLst>
            <pc:docMk/>
            <pc:sldMk cId="0" sldId="257"/>
            <ac:inkMk id="36" creationId="{E03A2910-574F-D009-3FE1-31846DA215D9}"/>
          </ac:inkMkLst>
        </pc:inkChg>
        <pc:inkChg chg="add">
          <ac:chgData name="ADITHYA YANAMALAMANDA" userId="3a9c7f76553f2523" providerId="LiveId" clId="{722687C4-AA53-4EBC-89A4-52DF543EAF32}" dt="2025-08-05T16:18:51.565" v="24" actId="9405"/>
          <ac:inkMkLst>
            <pc:docMk/>
            <pc:sldMk cId="0" sldId="257"/>
            <ac:inkMk id="37" creationId="{691E50C5-A97E-CBF4-F37F-5549C851CE60}"/>
          </ac:inkMkLst>
        </pc:inkChg>
        <pc:inkChg chg="add">
          <ac:chgData name="ADITHYA YANAMALAMANDA" userId="3a9c7f76553f2523" providerId="LiveId" clId="{722687C4-AA53-4EBC-89A4-52DF543EAF32}" dt="2025-08-05T16:18:55.445" v="25" actId="9405"/>
          <ac:inkMkLst>
            <pc:docMk/>
            <pc:sldMk cId="0" sldId="257"/>
            <ac:inkMk id="38" creationId="{72FE72E2-C02A-66B6-9F22-2B15CA2D589C}"/>
          </ac:inkMkLst>
        </pc:inkChg>
      </pc:sldChg>
      <pc:sldChg chg="addSp delSp modSp mod">
        <pc:chgData name="ADITHYA YANAMALAMANDA" userId="3a9c7f76553f2523" providerId="LiveId" clId="{722687C4-AA53-4EBC-89A4-52DF543EAF32}" dt="2025-08-05T16:19:10.020" v="29" actId="9405"/>
        <pc:sldMkLst>
          <pc:docMk/>
          <pc:sldMk cId="0" sldId="258"/>
        </pc:sldMkLst>
        <pc:inkChg chg="add">
          <ac:chgData name="ADITHYA YANAMALAMANDA" userId="3a9c7f76553f2523" providerId="LiveId" clId="{722687C4-AA53-4EBC-89A4-52DF543EAF32}" dt="2025-08-05T16:19:04.372" v="26" actId="9405"/>
          <ac:inkMkLst>
            <pc:docMk/>
            <pc:sldMk cId="0" sldId="258"/>
            <ac:inkMk id="22" creationId="{7AD9EBDE-6326-99BE-1D47-9474BC13D3DE}"/>
          </ac:inkMkLst>
        </pc:inkChg>
        <pc:inkChg chg="add">
          <ac:chgData name="ADITHYA YANAMALAMANDA" userId="3a9c7f76553f2523" providerId="LiveId" clId="{722687C4-AA53-4EBC-89A4-52DF543EAF32}" dt="2025-08-05T16:19:06.917" v="28"/>
          <ac:inkMkLst>
            <pc:docMk/>
            <pc:sldMk cId="0" sldId="258"/>
            <ac:inkMk id="24" creationId="{C7CF5649-BA16-90CF-092F-AC87381D5A69}"/>
          </ac:inkMkLst>
        </pc:inkChg>
        <pc:inkChg chg="add">
          <ac:chgData name="ADITHYA YANAMALAMANDA" userId="3a9c7f76553f2523" providerId="LiveId" clId="{722687C4-AA53-4EBC-89A4-52DF543EAF32}" dt="2025-08-05T16:19:10.020" v="29" actId="9405"/>
          <ac:inkMkLst>
            <pc:docMk/>
            <pc:sldMk cId="0" sldId="258"/>
            <ac:inkMk id="25" creationId="{DA90CB4F-5B41-3E04-5E82-067C43C2BB33}"/>
          </ac:inkMkLst>
        </pc:inkChg>
      </pc:sldChg>
      <pc:sldChg chg="addSp mod">
        <pc:chgData name="ADITHYA YANAMALAMANDA" userId="3a9c7f76553f2523" providerId="LiveId" clId="{722687C4-AA53-4EBC-89A4-52DF543EAF32}" dt="2025-08-05T16:19:21.167" v="30" actId="9405"/>
        <pc:sldMkLst>
          <pc:docMk/>
          <pc:sldMk cId="0" sldId="259"/>
        </pc:sldMkLst>
        <pc:inkChg chg="add">
          <ac:chgData name="ADITHYA YANAMALAMANDA" userId="3a9c7f76553f2523" providerId="LiveId" clId="{722687C4-AA53-4EBC-89A4-52DF543EAF32}" dt="2025-08-05T16:19:21.167" v="30" actId="9405"/>
          <ac:inkMkLst>
            <pc:docMk/>
            <pc:sldMk cId="0" sldId="259"/>
            <ac:inkMk id="16" creationId="{59C5EE96-D943-9A2E-6925-67B91E97D229}"/>
          </ac:inkMkLst>
        </pc:inkChg>
      </pc:sldChg>
      <pc:sldChg chg="addSp mod">
        <pc:chgData name="ADITHYA YANAMALAMANDA" userId="3a9c7f76553f2523" providerId="LiveId" clId="{722687C4-AA53-4EBC-89A4-52DF543EAF32}" dt="2025-08-05T16:19:29.387" v="31" actId="9405"/>
        <pc:sldMkLst>
          <pc:docMk/>
          <pc:sldMk cId="0" sldId="260"/>
        </pc:sldMkLst>
        <pc:inkChg chg="add">
          <ac:chgData name="ADITHYA YANAMALAMANDA" userId="3a9c7f76553f2523" providerId="LiveId" clId="{722687C4-AA53-4EBC-89A4-52DF543EAF32}" dt="2025-08-05T16:19:29.387" v="31" actId="9405"/>
          <ac:inkMkLst>
            <pc:docMk/>
            <pc:sldMk cId="0" sldId="260"/>
            <ac:inkMk id="9" creationId="{612D4130-EB96-4ABA-70E3-E49F4B4FB33D}"/>
          </ac:inkMkLst>
        </pc:inkChg>
      </pc:sldChg>
      <pc:sldChg chg="addSp delSp mod">
        <pc:chgData name="ADITHYA YANAMALAMANDA" userId="3a9c7f76553f2523" providerId="LiveId" clId="{722687C4-AA53-4EBC-89A4-52DF543EAF32}" dt="2025-08-05T16:19:41.958" v="35" actId="9405"/>
        <pc:sldMkLst>
          <pc:docMk/>
          <pc:sldMk cId="0" sldId="261"/>
        </pc:sldMkLst>
        <pc:inkChg chg="add">
          <ac:chgData name="ADITHYA YANAMALAMANDA" userId="3a9c7f76553f2523" providerId="LiveId" clId="{722687C4-AA53-4EBC-89A4-52DF543EAF32}" dt="2025-08-05T16:19:38.633" v="34" actId="9405"/>
          <ac:inkMkLst>
            <pc:docMk/>
            <pc:sldMk cId="0" sldId="261"/>
            <ac:inkMk id="28" creationId="{B7F853C6-5C76-2516-D913-6D9758A33790}"/>
          </ac:inkMkLst>
        </pc:inkChg>
        <pc:inkChg chg="add">
          <ac:chgData name="ADITHYA YANAMALAMANDA" userId="3a9c7f76553f2523" providerId="LiveId" clId="{722687C4-AA53-4EBC-89A4-52DF543EAF32}" dt="2025-08-05T16:19:41.958" v="35" actId="9405"/>
          <ac:inkMkLst>
            <pc:docMk/>
            <pc:sldMk cId="0" sldId="261"/>
            <ac:inkMk id="29" creationId="{EB9CD892-0FB8-1B26-C493-0349F0989896}"/>
          </ac:inkMkLst>
        </pc:inkChg>
      </pc:sldChg>
      <pc:sldChg chg="addSp mod">
        <pc:chgData name="ADITHYA YANAMALAMANDA" userId="3a9c7f76553f2523" providerId="LiveId" clId="{722687C4-AA53-4EBC-89A4-52DF543EAF32}" dt="2025-08-05T16:19:54.962" v="37" actId="9405"/>
        <pc:sldMkLst>
          <pc:docMk/>
          <pc:sldMk cId="0" sldId="263"/>
        </pc:sldMkLst>
        <pc:inkChg chg="add">
          <ac:chgData name="ADITHYA YANAMALAMANDA" userId="3a9c7f76553f2523" providerId="LiveId" clId="{722687C4-AA53-4EBC-89A4-52DF543EAF32}" dt="2025-08-05T16:19:50.578" v="36" actId="9405"/>
          <ac:inkMkLst>
            <pc:docMk/>
            <pc:sldMk cId="0" sldId="263"/>
            <ac:inkMk id="15" creationId="{F8FD243D-2B70-7804-ED06-B30DC3B366C1}"/>
          </ac:inkMkLst>
        </pc:inkChg>
        <pc:inkChg chg="add">
          <ac:chgData name="ADITHYA YANAMALAMANDA" userId="3a9c7f76553f2523" providerId="LiveId" clId="{722687C4-AA53-4EBC-89A4-52DF543EAF32}" dt="2025-08-05T16:19:54.962" v="37" actId="9405"/>
          <ac:inkMkLst>
            <pc:docMk/>
            <pc:sldMk cId="0" sldId="263"/>
            <ac:inkMk id="16" creationId="{DCBD7A1F-322C-AE47-4958-5536B260E013}"/>
          </ac:inkMkLst>
        </pc:inkChg>
      </pc:sldChg>
      <pc:sldChg chg="addSp mod">
        <pc:chgData name="ADITHYA YANAMALAMANDA" userId="3a9c7f76553f2523" providerId="LiveId" clId="{722687C4-AA53-4EBC-89A4-52DF543EAF32}" dt="2025-08-05T16:20:02.126" v="38" actId="9405"/>
        <pc:sldMkLst>
          <pc:docMk/>
          <pc:sldMk cId="0" sldId="264"/>
        </pc:sldMkLst>
        <pc:inkChg chg="add">
          <ac:chgData name="ADITHYA YANAMALAMANDA" userId="3a9c7f76553f2523" providerId="LiveId" clId="{722687C4-AA53-4EBC-89A4-52DF543EAF32}" dt="2025-08-05T16:20:02.126" v="38" actId="9405"/>
          <ac:inkMkLst>
            <pc:docMk/>
            <pc:sldMk cId="0" sldId="264"/>
            <ac:inkMk id="19" creationId="{E10D88D0-77DB-35B4-5C6D-F3214C0F08B8}"/>
          </ac:inkMkLst>
        </pc:inkChg>
      </pc:sldChg>
      <pc:sldChg chg="addSp mod">
        <pc:chgData name="ADITHYA YANAMALAMANDA" userId="3a9c7f76553f2523" providerId="LiveId" clId="{722687C4-AA53-4EBC-89A4-52DF543EAF32}" dt="2025-08-05T16:20:25.694" v="40" actId="9405"/>
        <pc:sldMkLst>
          <pc:docMk/>
          <pc:sldMk cId="0" sldId="265"/>
        </pc:sldMkLst>
        <pc:inkChg chg="add">
          <ac:chgData name="ADITHYA YANAMALAMANDA" userId="3a9c7f76553f2523" providerId="LiveId" clId="{722687C4-AA53-4EBC-89A4-52DF543EAF32}" dt="2025-08-05T16:20:09.676" v="39" actId="9405"/>
          <ac:inkMkLst>
            <pc:docMk/>
            <pc:sldMk cId="0" sldId="265"/>
            <ac:inkMk id="18" creationId="{4B783CEC-DD65-8991-AD20-79A3FA124B4B}"/>
          </ac:inkMkLst>
        </pc:inkChg>
        <pc:inkChg chg="add">
          <ac:chgData name="ADITHYA YANAMALAMANDA" userId="3a9c7f76553f2523" providerId="LiveId" clId="{722687C4-AA53-4EBC-89A4-52DF543EAF32}" dt="2025-08-05T16:20:25.694" v="40" actId="9405"/>
          <ac:inkMkLst>
            <pc:docMk/>
            <pc:sldMk cId="0" sldId="265"/>
            <ac:inkMk id="19" creationId="{99AFEE34-B522-0802-693F-77B117B578DE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5T16:18:49.108"/>
    </inkml:context>
    <inkml:brush xml:id="br0">
      <inkml:brushProperty name="width" value="0.3" units="cm"/>
      <inkml:brushProperty name="height" value="0.6" units="cm"/>
      <inkml:brushProperty name="color" value="#292929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2,'144'-2,"151"4,-181 11,14 1,-41-14,-37-1,98 11,-35 3,2-6,134-8,-86-2,708 3,-630-13,-19-1,680 13,-430 3,-449-2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5T16:19:41.953"/>
    </inkml:context>
    <inkml:brush xml:id="br0">
      <inkml:brushProperty name="width" value="0.3" units="cm"/>
      <inkml:brushProperty name="height" value="0.6" units="cm"/>
      <inkml:brushProperty name="color" value="#292929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1 187,'488'17,"-64"11,-407-27,586 36,-490-33,120 20,100 4,688-30,-1000 4,0 0,0 1,-1 1,37 13,-34-10,0 0,0-2,35 4,9-7,83-6,-108-2,54-14,-57 10,64-6,-22 14,-53 3,1-2,49-6,-71 5,1 0,0 0,-1 0,0-1,1 0,-1 0,0-1,-1 1,1-2,-1 1,0-1,0 0,0 0,8-10,-11 11,0-1,0 1,-1 0,0-1,1 1,-2-1,1 0,0 0,-1 0,0 0,0 0,-1 0,1 0,-1 0,0 0,-1 0,0-5,-2-7,-2 0,1 0,-13-26,0-4,11 25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5T16:19:50.578"/>
    </inkml:context>
    <inkml:brush xml:id="br0">
      <inkml:brushProperty name="width" value="0.3" units="cm"/>
      <inkml:brushProperty name="height" value="0.6" units="cm"/>
      <inkml:brushProperty name="color" value="#292929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0 139,'40'-2,"45"-7,3-1,91-4,207-7,703 23,-910-16,3-1,657 16,-671-15,-27 1,1 10,148-11,-216 6,0 3,101 7,-147 2,0 1,48 14,-50-11,0-1,0-2,31 3,-26-5,36 9,-55-10,12 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5T16:19:54.962"/>
    </inkml:context>
    <inkml:brush xml:id="br0">
      <inkml:brushProperty name="width" value="0.3" units="cm"/>
      <inkml:brushProperty name="height" value="0.6" units="cm"/>
      <inkml:brushProperty name="color" value="#292929"/>
      <inkml:brushProperty name="tip" value="rectangle"/>
      <inkml:brushProperty name="rasterOp" value="maskPen"/>
      <inkml:brushProperty name="ignorePressure" value="1"/>
    </inkml:brush>
  </inkml:definitions>
  <inkml:trace contextRef="#ctx0" brushRef="#br0">1 84,'220'-2,"234"5,-397 2,75 17,-77-11,84 6,61-2,-67-3,-5-1,125 6,-30-4,-2 1,506-15,-665-3,0-2,102-23,-141 25,26-4,64-1,20-3,-41 3,-63 7,0-1,1-2,46-12,-50 9,0 1,0 2,1 0,28 0,108 4,-81 3,-73-2,1 0,-1 1,0 0,0 0,1 1,-1 1,0-1,-1 1,12 6,-47-3,-549-15,-2-43,268 22,-605 9,615 24,-101 28,353-25,-198 8,105-9,34 7,-12 0,-45-12,-48 2,210-3,-1 1,1 0,0 1,-1-1,1 0,0 1,-1-1,1 1,0-1,0 1,-1 0,1 0,0 0,0 1,0-1,0 0,1 1,-1-1,0 1,0 0,1-1,-1 1,1 0,0 0,-1 0,1 0,0 0,0 0,0 0,1 1,-1-1,0 0,1 0,0 1,-1-1,1 0,0 1,0 2,1 1,0 0,0 0,1 0,0 0,0 0,0 0,1-1,0 1,0-1,0 1,1-1,0 0,7 7,0-2,1 0,0 0,1-1,0-1,1 0,0-1,0-1,0 0,1-1,0 0,0-1,26 3,14-1,0-3,69-4,-47-1,-32 0,-1-3,69-15,-69 10,-1 2,77-2,463 11,-519 2,121 22,-123-14,124 6,53-4,-40-1,250-11,-235-2,-152-2,0-3,0-3,113-31,-37 16,-24 6,-81 13,0 1,0 2,41 3,-44-1,-7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5T16:20:02.126"/>
    </inkml:context>
    <inkml:brush xml:id="br0">
      <inkml:brushProperty name="width" value="0.3" units="cm"/>
      <inkml:brushProperty name="height" value="0.6" units="cm"/>
      <inkml:brushProperty name="color" value="#292929"/>
      <inkml:brushProperty name="tip" value="rectangle"/>
      <inkml:brushProperty name="rasterOp" value="maskPen"/>
      <inkml:brushProperty name="ignorePressure" value="1"/>
    </inkml:brush>
  </inkml:definitions>
  <inkml:trace contextRef="#ctx0" brushRef="#br0">30 252,'595'17,"-525"-11,-6-2,1 3,85 20,-96-15,98 7,-75-11,68 3,167-10,-136-3,-118 2,-7 1,0-2,68-10,16-5,-78 10,73-15,-34 1,0 4,142-5,200 19,-208 5,337-3,-548 0,-1-1,1-1,-1-1,1-1,28-9,-46 13,1 0,-1-1,0 1,1-1,-1 0,0 1,0-1,0 0,0 0,1 0,-1 1,0-1,0 0,-1-1,1 1,0 0,1-2,-2 3,0-1,0 0,0 0,0 0,1 0,-2 0,1 0,0 1,0-1,0 0,0 0,0 0,-1 0,1 1,0-1,-1 0,1 0,-1 0,1 1,-2-2,-2-3,-1 0,0 1,0 0,0-1,-1 2,-7-5,-8-3,0 1,-1 1,0 1,0 1,-27-5,-121-15,156 25,-137-10,-181 8,223 5,26 4,1 4,-88 20,-116 11,-71-7,-213 12,-268-39,484-8,300 1,25 0,-1 1,1 1,0 1,-32 8,0 2,36-8,0 1,-35 13,20-4,27-11,1 2,0-1,0 1,-17 11,25-14,1 1,-1 0,1 0,0 0,0 0,0 0,0 1,1-1,0 1,-1 0,1 0,0 0,1 0,-1 0,1 0,0 0,-2 8,-4 33,-13 99,19-135,0 2,1 1,0-1,0 0,1 0,3 15,-3-23,0 1,1-1,-1 0,1 0,-1 0,1 0,0 0,0 0,0 0,1-1,-1 1,1-1,-1 1,1-1,0 0,0 0,0 0,0-1,0 1,0-1,5 2,8 2,0-1,0 0,1-1,30 1,70-6,-53 0,46 0,236 3,-219 13,27 1,50-17,65 4,-64 24,-134-13,79 2,151-16,39 2,-198 11,23 2,270-13,-226-2,-119-3,109-19,32-2,44-3,-272 28,-1-1,1 1,0-1,-1 0,1 0,-1 0,1 0,-1 0,1 0,-1-1,0 1,1-1,-1 0,0 0,0 0,0 0,0 0,-1 0,1 0,1-3,-2 1,1 1,-1-1,0 0,0 0,0 0,-1 0,1 0,-1 0,0 0,0 0,0 0,-2-6,0 0,0 1,-1-1,0 1,-1-1,0 1,0 0,-1 1,-1-1,1 1,-11-12,8 11,0 1,-1 0,0 1,0 0,0 0,-1 1,0 0,0 1,-16-6,12 6,-16-7,-1 2,0 2,0 0,-1 2,-33-1,-18 7,-90 14,-33 1,-381-14,270-3,138-11,53 2,99 8,1 0,-1-2,-49-16,-75-38,108 42,-114-51,-110-43,220 94,1-1,1-3,-66-41,100 56,1 0,-1 1,0 0,0 1,0 1,-1 0,1 0,-1 1,-15-1,-16 1,-53 5,28 0,-235-2,268-1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5T16:20:09.676"/>
    </inkml:context>
    <inkml:brush xml:id="br0">
      <inkml:brushProperty name="width" value="0.3" units="cm"/>
      <inkml:brushProperty name="height" value="0.6" units="cm"/>
      <inkml:brushProperty name="color" value="#292929"/>
      <inkml:brushProperty name="tip" value="rectangle"/>
      <inkml:brushProperty name="rasterOp" value="maskPen"/>
      <inkml:brushProperty name="ignorePressure" value="1"/>
    </inkml:brush>
  </inkml:definitions>
  <inkml:trace contextRef="#ctx0" brushRef="#br0">146 529,'195'12,"-86"-3,313 29,-217-18,-43 6,-41-4,210 8,68-29,-326-8,116-27,-117 19,-22 5,18-5,139-10,-144 20,-1-3,79-20,26-5,-28 23,-86 8,53-8,-60 1,12-2,0 3,80-1,-121 9,10-1,0 1,-1 1,1 2,0 0,-1 2,0 1,37 14,-10 5,-2 3,75 55,-28-2,-17-12,-80-68,-1-1,1 1,0 0,0-1,-1 1,1-1,0 1,0-1,0 1,0-1,0 0,0 1,0-1,0 0,0 0,0 0,0 0,0 0,0 0,0 0,0 0,1 0,-1-1,0 1,0-1,-1 0,1 1,-1-1,1 0,-1 1,1-1,-1 0,1 0,-1 0,1 1,-1-1,0 0,0 0,1 0,-1 0,0 0,0-1,0-3,1 0,-2 0,1-1,0 1,-1 0,0 0,-3-7,-60-120,53 111,0 0,-2 1,0 0,-1 1,-27-29,32 40,0 1,0 0,0 0,-1 1,0 0,-15-7,-32-20,53 30,0-1,0 0,0 0,1 0,0 0,-4-7,4 6,0 0,0 1,-1-1,0 1,1 0,-7-4,-2 0,-1 0,-1 1,1 0,-1 2,0-1,0 2,-1 0,-16-3,-123-10,115 14,-423-11,223 11,-124-23,-86-1,372 24,1-4,-99-22,-85-8,175 34,-64-7,-9-3,-37-6,158 14,0 2,-71 3,-72 19,-91 15,244-28,1 1,-26 10,-2 1,13-4,-64 31,11-3,90-41,0 1,1-1,-1 1,1 0,-1 0,1 0,0 0,0 1,0-1,0 1,0 0,0 0,1 0,-1 0,1 0,0 0,0 1,0-1,0 1,-1 4,3-3,-1-1,1 1,-1 0,2 0,-1-1,0 1,1 0,0-1,0 1,0-1,1 1,-1-1,1 1,0-1,0 0,5 7,-1-2,1-1,-1 1,2-1,-1 0,1-1,0 0,1 0,-1-1,2 0,-1 0,0-1,1 0,0-1,20 6,7-1,0-2,73 6,-67-10,816 18,-568-23,2099 2,-2373-1,-1-1,1 0,-1-1,0-1,24-8,-79 13,-289 39,183-28,94-10,1 3,-74 15,-30 21,152-41,0 0,0 1,1-1,-1 1,1 0,-1-1,0 1,1 0,0 0,-1 0,1 0,-1 0,1 0,0 0,0 1,0-1,0 0,0 1,0-1,0 1,0-1,-1 3,2-2,0 0,1 1,-1-1,0 0,1 0,-1 0,1 0,0 0,-1 0,1 0,0 0,0-1,0 1,1 0,-1 0,0-1,1 1,1 1,10 9,-1 0,2-1,-1-1,2 0,-1-1,1 0,0-1,1-1,0 0,0-2,1 0,-1 0,23 2,22 1,-1-3,85-3,-122-4,-1-1,1-1,-1-1,0-1,-1-1,31-14,22-6,-52 18,-5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5T16:20:25.691"/>
    </inkml:context>
    <inkml:brush xml:id="br0">
      <inkml:brushProperty name="width" value="0.3" units="cm"/>
      <inkml:brushProperty name="height" value="0.6" units="cm"/>
      <inkml:brushProperty name="color" value="#292929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5T16:18:51.565"/>
    </inkml:context>
    <inkml:brush xml:id="br0">
      <inkml:brushProperty name="width" value="0.3" units="cm"/>
      <inkml:brushProperty name="height" value="0.6" units="cm"/>
      <inkml:brushProperty name="color" value="#292929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2,'843'0,"-756"4,109 19,-110-11,112 3,-185-15,56-1,130 17,-95 0,0-4,106-2,-48-9,129-4,-168-9,32-2,-11 15,72-2,17-32,-122 14,-32 6,125-3,415 18,-596-2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5T16:18:55.443"/>
    </inkml:context>
    <inkml:brush xml:id="br0">
      <inkml:brushProperty name="width" value="0.3" units="cm"/>
      <inkml:brushProperty name="height" value="0.6" units="cm"/>
      <inkml:brushProperty name="color" value="#292929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0 288,'29'-1,"46"-8,-4-1,69-2,215-9,311 22,-510 13,-4-1,531-14,-656 3,1 0,29 8,-27-5,48 3,679-7,-366-3,113 2,-498 1,0-1,0 0,0-1,0 0,0 0,0 0,8-3,-13 4,1-1,-1 0,0 0,0 0,1 0,-1 0,0-1,0 1,0 0,0 0,0-1,0 1,-1 0,1-1,0 1,-1-1,1 1,-1-1,1 1,-1-1,0 0,0 1,0-1,0 1,0-1,0 0,0 1,0-1,0 1,-1-1,1 0,-2-2,-34-124,2 47,24 58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5T16:19:04.372"/>
    </inkml:context>
    <inkml:brush xml:id="br0">
      <inkml:brushProperty name="width" value="0.3" units="cm"/>
      <inkml:brushProperty name="height" value="0.6" units="cm"/>
      <inkml:brushProperty name="color" value="#292929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0 186,'83'-3,"95"-18,-32 3,291 7,-296 12,-102 1,53 9,17 2,309 23,-169-2,-157-25,169-7,-126-4,1694 2,-1798-2,58-10,-3 0,-232-20,-55 9,-14-4,-95-12,244 32,-178-19,16 20,158 7,-113-11,85 0,-151 6,8 1,108-9,-58-2,-2 14,161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16:19:06.918"/>
    </inkml:context>
    <inkml:brush xml:id="br0">
      <inkml:brushProperty name="width" value="0.3" units="cm"/>
      <inkml:brushProperty name="height" value="0.6" units="cm"/>
      <inkml:brushProperty name="color" value="#292929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0,'4314'79'0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5T16:19:10.016"/>
    </inkml:context>
    <inkml:brush xml:id="br0">
      <inkml:brushProperty name="width" value="0.3" units="cm"/>
      <inkml:brushProperty name="height" value="0.6" units="cm"/>
      <inkml:brushProperty name="color" value="#292929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0,'12'5,"-1"0,1-2,0 1,0-1,0-1,18 2,78-2,-67-2,1087-2,-1091 4,54 10,18 0,-5-10,-78-2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5T16:19:21.165"/>
    </inkml:context>
    <inkml:brush xml:id="br0">
      <inkml:brushProperty name="width" value="0.3" units="cm"/>
      <inkml:brushProperty name="height" value="0.6" units="cm"/>
      <inkml:brushProperty name="color" value="#292929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0 379,'396'16,"10"-4,-280-13,-88-1,54-9,18-2,-20 10,137-11,-163 6,192-21,-211 23,59-15,-68 13,1 0,70-3,-65 10,0-1,-1-2,42-9,17-4,169-8,-163 18,557-4,-409 13,-61-15,-4-1,-130 13,-27-1,0 2,0 0,0 3,50 9,-78-10,1-1,0 1,-1-1,0 1,1 0,-1 1,0-1,0 1,4 4,-8-7,1 0,-1 1,0-1,1 0,-1 1,0-1,1 0,-1 1,0-1,0 0,1 1,-1-1,0 1,0-1,0 0,0 1,1-1,-1 1,0-1,0 1,0-1,0 1,0-1,0 1,0-1,0 0,-1 1,1-1,0 1,0-1,0 1,0-1,-1 0,1 1,0-1,0 1,-1-1,1 0,0 1,0-1,-1 1,-20 8,-19-1,1-2,-1-1,0-3,-61-3,32 1,-1580-1,660-1,821 9,-181 32,116-9,156-25,-89-6,-36 2,198-1,1 0,0 0,0 1,0-1,0 1,0 0,1 0,-1 0,0 0,0 1,0-1,1 1,-1-1,1 1,-1 0,1 0,0 0,0 1,0-1,0 0,0 1,0-1,1 1,-1 0,1-1,0 1,0 0,0 0,0 0,-1 5,0 8,1 0,0 0,1 0,5 30,-2-6,-3-7,0-17,0 0,1-1,1 1,4 17,-5-29,0 0,1 0,-1 0,1 0,0 0,0 0,0-1,1 1,-1-1,1 0,0 1,0-1,0 0,0-1,1 1,-1-1,1 1,-1-1,9 3,2 0,0 0,1-2,0 1,-1-2,1 0,16 0,96-6,-39-1,-29 5,27 0,127-15,-177 11,44 1,-52 3,-1-1,0-2,40-7,-17-3,1 2,-1 3,103-4,-137 12,358-14,-61-13,88 16,-264 12,37 13,-11-1,654-12,-394-3,-416 3,-1-1,1-1,-1 1,1-1,-1 0,0-1,8-2,-13 3,0 1,0 0,-1-1,1 1,0-1,0 1,-1-1,1 1,-1-1,1 0,0 1,-1-1,1 0,-1 1,1-1,-1 0,0 0,1 0,-1 1,0-1,1 0,-1 0,0-1,0 0,-1 0,1 0,-1 0,1 0,-1 0,0 0,0 0,1 0,-2 0,1 0,0 0,0 1,0-1,-3-2,-21-22,0 0,-2 2,-1 1,-1 1,-1 2,-34-19,-92-53,147 86,0 1,1-1,-1 0,1-1,0 0,1 0,0-1,-11-14,18 21,-1-1,1 1,-1-1,1 1,0 0,0-1,0 1,0 0,0-1,0 1,0-1,1 1,-1 0,0-1,1 1,-1 0,1-1,-1 1,1 0,0 0,-1-1,2 0,25-28,-6 8,-18 16,0 0,0 0,-1 0,1 0,-1 0,-1-1,1 1,-1-1,1-12,-2 14,0 1,0-1,0 1,-1-1,1 1,-1 0,0-1,-1 1,1 0,-1 0,1 0,-1 0,-1 0,1 0,-5-6,6 10,0-1,0 0,0 0,0 1,0-1,0 0,0 1,0-1,0 1,0-1,0 1,0 0,-1-1,1 1,0 0,0 0,0 0,0 0,-1 0,1 0,0 0,0 1,0-1,-1 0,1 0,0 1,0-1,0 1,0-1,0 1,0 0,0-1,-1 2,-32 30,32-30,-12 14,1 1,1 0,0 0,2 1,0 1,1 0,-12 34,15-36,-1 0,-1-1,0 0,-1 0,-1-1,-1 0,0 0,-1-2,0 1,-1-1,0-1,-1 0,-1-1,0-1,0 0,-1-1,0-1,-22 8,15-7,-1-1,1-1,-1-2,-1 0,1-2,0 0,-1-2,-26-1,-497-3,334 4,193 0,0 2,0 0,0 1,-32 11,26-7,-54 9,68-15,0-1,1 2,-1 0,1 0,-15 7,24-9,1 0,0 0,0 0,0 0,0 0,1 0,-1 0,0 1,0-1,1 1,-1-1,1 1,-1 0,1 0,0-1,0 1,0 0,0 0,0 0,0 1,0-1,0 0,1 0,-1 0,1 0,0 1,0-1,0 0,0 0,0 1,0-1,0 0,1 0,-1 0,1 0,0 1,1 3,1-1,0 0,0 0,1-1,-1 1,1-1,0 1,0-1,0 0,1-1,-1 1,11 5,5 2,34 14,-43-20,49 18,73 17,-58-19,-30-9,1-2,0-2,54 2,139-7,-199-3,129 1,125-4,-248-2,0-2,0-3,55-18,10-2,-39 10,113-45,-156 52,-17 7,0 1,1 0,0 0,0 1,0 1,26-3,120-16,-151 21,0 1,-1-1,1 0,-1-1,1 1,-1-2,14-5,-18 7,-1-1,1 0,-1 0,0 0,1 0,-1 0,0-1,0 1,0-1,-1 1,1-1,-1 0,1 0,-1 0,0 0,0 0,0 0,0 0,-1 0,1 0,-1-6,1-13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5T16:19:29.387"/>
    </inkml:context>
    <inkml:brush xml:id="br0">
      <inkml:brushProperty name="width" value="0.3" units="cm"/>
      <inkml:brushProperty name="height" value="0.6" units="cm"/>
      <inkml:brushProperty name="color" value="#292929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0 450,'573'-13,"37"0,-249 29,-284-9,435 24,-337-18,-136-8,1-1,0-1,0-3,-1-1,41-7,11-4,0 5,165 6,-109 4,-98-6,1-1,0-3,81-22,-107 25,1 0,-1 2,36 1,-34 1,1-1,42-7,-17-1,0 3,1 1,-1 4,85 7,-119-3,0 1,0 1,0 1,-1 1,27 13,0 0,-10-2,-26-14,0 1,0-1,0 0,1-1,13 4,-20-7,0 0,0 1,0-1,0 0,0 0,0-1,0 1,0 0,0-1,0 1,0-1,0 1,0-1,0 0,0 0,0 0,0 0,-1 0,1-1,0 1,-1 0,1-1,-1 1,0-1,1 0,-1 1,0-1,2-3,0-2,0 1,0-1,-1 0,0 0,0 0,-1 0,0 0,0 0,-1 0,1-1,-2 1,1 0,-2-10,-4-11,-1 0,-10-29,-1-2,15 52,1 0,-2-1,1 1,-1 0,0 0,0 1,-1-1,1 1,-2 0,1 0,-1 1,0 0,0 0,0 0,0 0,-1 1,0 0,0 1,0 0,-1 0,-13-4,-7 0,0 0,0 2,-1 2,-48-1,-434 3,221 3,274-3,0-1,1-1,-1 0,1-1,-21-8,14 5,-41-9,26 13,1 1,0 2,0 2,-65 10,57-6,-155 18,125-16,0-3,-110-6,56-2,-1474 3,1589 1,-1 1,1 0,0 1,0 0,0 1,0 0,-15 8,-15 5,39-15,0 0,0 1,1-1,-1 1,1 0,-1 0,1 0,0 0,0 0,0 1,0 0,1-1,-1 1,1 0,0 0,0 0,1 0,-3 7,0 4,0 0,1 1,-3 31,5 131,3-87,-2-86,0-1,0 1,0-1,1 1,0-1,-1 1,2-1,-1 1,0-1,1 0,0 0,0 0,0 0,1 0,4 6,-4-7,1 0,0 0,1 0,-1 0,0-1,1 0,-1 0,1 0,0-1,0 1,0-1,-1 0,1 0,7-1,70 5,102-8,-49-1,932 4,-1000 4,114 20,45 2,348-24,-285-4,-242 4,53 10,-52-6,48 2,-62-9,0-1,0-2,-1-1,0-2,37-12,-48 14,0 1,0 1,1 1,35 1,15-2,-45-1,0-1,30-9,24-5,-51 14,-3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5T16:19:38.633"/>
    </inkml:context>
    <inkml:brush xml:id="br0">
      <inkml:brushProperty name="width" value="0.3" units="cm"/>
      <inkml:brushProperty name="height" value="0.6" units="cm"/>
      <inkml:brushProperty name="color" value="#292929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30,'5'-4,"1"1,-1 0,1 1,0-1,0 1,0 0,0 1,0-1,1 1,-1 0,0 1,1 0,5 0,4-1,417-4,-239 8,-67-5,136 4,-165 11,21 0,22-12,-73-2,109 12,-97-2,98-3,-36-3,-2 10,44 1,859-15,-883-13,-25 1,107 12,-214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56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4.xml"/><Relationship Id="rId5" Type="http://schemas.openxmlformats.org/officeDocument/2006/relationships/image" Target="../media/image25.png"/><Relationship Id="rId10" Type="http://schemas.openxmlformats.org/officeDocument/2006/relationships/image" Target="../media/image3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customXml" Target="../ink/ink5.xml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customXml" Target="../ink/ink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customXml" Target="../ink/ink10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customXml" Target="../ink/ink1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customXml" Target="../ink/ink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030" y="682784"/>
            <a:ext cx="605492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Webcam Spyware Security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82030" y="130286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Protecting your privacy in a connected world.</a:t>
            </a:r>
            <a:endParaRPr lang="en-US" sz="15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7C478-5633-EF1C-D96A-661551DAD0CA}"/>
              </a:ext>
            </a:extLst>
          </p:cNvPr>
          <p:cNvSpPr txBox="1"/>
          <p:nvPr/>
        </p:nvSpPr>
        <p:spPr>
          <a:xfrm>
            <a:off x="682030" y="6014720"/>
            <a:ext cx="5415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TEAM MEMBERS:</a:t>
            </a:r>
          </a:p>
          <a:p>
            <a:r>
              <a:rPr lang="en-US" dirty="0">
                <a:solidFill>
                  <a:srgbClr val="FFFF00"/>
                </a:solidFill>
              </a:rPr>
              <a:t>ST#IS#7758</a:t>
            </a:r>
          </a:p>
          <a:p>
            <a:r>
              <a:rPr lang="en-US" dirty="0">
                <a:solidFill>
                  <a:srgbClr val="FFFF00"/>
                </a:solidFill>
              </a:rPr>
              <a:t>ST#IS#77</a:t>
            </a:r>
            <a:r>
              <a:rPr lang="en-IN" dirty="0">
                <a:solidFill>
                  <a:srgbClr val="FFFF00"/>
                </a:solidFill>
              </a:rPr>
              <a:t>61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ST#IS#7762</a:t>
            </a:r>
          </a:p>
          <a:p>
            <a:r>
              <a:rPr lang="en-US" dirty="0">
                <a:solidFill>
                  <a:srgbClr val="FFFF00"/>
                </a:solidFill>
              </a:rPr>
              <a:t>ST#IS#7731</a:t>
            </a:r>
          </a:p>
          <a:p>
            <a:r>
              <a:rPr lang="en-US" dirty="0">
                <a:solidFill>
                  <a:srgbClr val="FFFF00"/>
                </a:solidFill>
              </a:rPr>
              <a:t>ST#IS#7760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2701D1-0995-1191-27B5-3C4B956AF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8321" y="7528560"/>
            <a:ext cx="1601832" cy="5737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7171"/>
            <a:ext cx="523970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Summary &amp; Next Steps</a:t>
            </a:r>
            <a:endParaRPr lang="en-US" sz="3900"/>
          </a:p>
        </p:txBody>
      </p:sp>
      <p:sp>
        <p:nvSpPr>
          <p:cNvPr id="3" name="Text 1"/>
          <p:cNvSpPr/>
          <p:nvPr/>
        </p:nvSpPr>
        <p:spPr>
          <a:xfrm>
            <a:off x="793790" y="314408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Webcam Spyware Security application provides essential tools for protecting your privacy.</a:t>
            </a:r>
            <a:endParaRPr lang="en-US" sz="1550"/>
          </a:p>
        </p:txBody>
      </p:sp>
      <p:sp>
        <p:nvSpPr>
          <p:cNvPr id="4" name="Shape 2"/>
          <p:cNvSpPr/>
          <p:nvPr/>
        </p:nvSpPr>
        <p:spPr>
          <a:xfrm>
            <a:off x="793790" y="368486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04" y="3722072"/>
            <a:ext cx="297656" cy="37207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38632" y="375308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Enhanced Privacy</a:t>
            </a:r>
            <a:endParaRPr lang="en-US" sz="1950"/>
          </a:p>
        </p:txBody>
      </p:sp>
      <p:sp>
        <p:nvSpPr>
          <p:cNvPr id="7" name="Text 4"/>
          <p:cNvSpPr/>
          <p:nvPr/>
        </p:nvSpPr>
        <p:spPr>
          <a:xfrm>
            <a:off x="1438632" y="4182308"/>
            <a:ext cx="353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Gain control over your webcam and prevent unauthorized access.</a:t>
            </a:r>
            <a:endParaRPr lang="en-US" sz="1550"/>
          </a:p>
        </p:txBody>
      </p:sp>
      <p:sp>
        <p:nvSpPr>
          <p:cNvPr id="8" name="Shape 5"/>
          <p:cNvSpPr/>
          <p:nvPr/>
        </p:nvSpPr>
        <p:spPr>
          <a:xfrm>
            <a:off x="5223986" y="368486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400" y="3722072"/>
            <a:ext cx="297656" cy="37207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868829" y="3753088"/>
            <a:ext cx="256663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Continuous Monitoring</a:t>
            </a:r>
            <a:endParaRPr lang="en-US" sz="1950"/>
          </a:p>
        </p:txBody>
      </p:sp>
      <p:sp>
        <p:nvSpPr>
          <p:cNvPr id="11" name="Text 7"/>
          <p:cNvSpPr/>
          <p:nvPr/>
        </p:nvSpPr>
        <p:spPr>
          <a:xfrm>
            <a:off x="5868829" y="4182308"/>
            <a:ext cx="353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Keep track of all webcam activities with detailed logs.</a:t>
            </a:r>
            <a:endParaRPr lang="en-US" sz="1550"/>
          </a:p>
        </p:txBody>
      </p:sp>
      <p:sp>
        <p:nvSpPr>
          <p:cNvPr id="12" name="Shape 8"/>
          <p:cNvSpPr/>
          <p:nvPr/>
        </p:nvSpPr>
        <p:spPr>
          <a:xfrm>
            <a:off x="9654302" y="368486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8716" y="3722072"/>
            <a:ext cx="297656" cy="37207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299144" y="375308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Intruder Deterrence</a:t>
            </a:r>
            <a:endParaRPr lang="en-US" sz="1950"/>
          </a:p>
        </p:txBody>
      </p:sp>
      <p:sp>
        <p:nvSpPr>
          <p:cNvPr id="15" name="Text 10"/>
          <p:cNvSpPr/>
          <p:nvPr/>
        </p:nvSpPr>
        <p:spPr>
          <a:xfrm>
            <a:off x="10299144" y="4182308"/>
            <a:ext cx="353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Automatically capture evidence of suspicious activity.</a:t>
            </a:r>
            <a:endParaRPr lang="en-US" sz="1550"/>
          </a:p>
        </p:txBody>
      </p:sp>
      <p:sp>
        <p:nvSpPr>
          <p:cNvPr id="16" name="Text 11"/>
          <p:cNvSpPr/>
          <p:nvPr/>
        </p:nvSpPr>
        <p:spPr>
          <a:xfrm>
            <a:off x="793790" y="5115044"/>
            <a:ext cx="299180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Future Enhancements</a:t>
            </a:r>
            <a:endParaRPr lang="en-US" sz="2300"/>
          </a:p>
        </p:txBody>
      </p:sp>
      <p:sp>
        <p:nvSpPr>
          <p:cNvPr id="17" name="Text 12"/>
          <p:cNvSpPr/>
          <p:nvPr/>
        </p:nvSpPr>
        <p:spPr>
          <a:xfrm>
            <a:off x="793790" y="578477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plan to explore features like scheduled camera control and advanced notification options.</a:t>
            </a:r>
            <a:endParaRPr lang="en-US" sz="15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B783CEC-DD65-8991-AD20-79A3FA124B4B}"/>
                  </a:ext>
                </a:extLst>
              </p14:cNvPr>
              <p14:cNvContentPartPr/>
              <p14:nvPr/>
            </p14:nvContentPartPr>
            <p14:xfrm>
              <a:off x="12901215" y="7801185"/>
              <a:ext cx="1615320" cy="28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B783CEC-DD65-8991-AD20-79A3FA124B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47227" y="7693185"/>
                <a:ext cx="1722936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9AFEE34-B522-0802-693F-77B117B578DE}"/>
                  </a:ext>
                </a:extLst>
              </p14:cNvPr>
              <p14:cNvContentPartPr/>
              <p14:nvPr/>
            </p14:nvContentPartPr>
            <p14:xfrm>
              <a:off x="6057975" y="59991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9AFEE34-B522-0802-693F-77B117B578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03975" y="491910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E59EBA7B-3AE7-2FBB-C2BF-204F85922B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4583" y="6940051"/>
            <a:ext cx="1004054" cy="10040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5767"/>
            <a:ext cx="515290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Presentation Overview</a:t>
            </a:r>
            <a:endParaRPr lang="en-US" sz="3900"/>
          </a:p>
        </p:txBody>
      </p:sp>
      <p:sp>
        <p:nvSpPr>
          <p:cNvPr id="3" name="Text 1"/>
          <p:cNvSpPr/>
          <p:nvPr/>
        </p:nvSpPr>
        <p:spPr>
          <a:xfrm>
            <a:off x="793790" y="239268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550"/>
          </a:p>
        </p:txBody>
      </p:sp>
      <p:sp>
        <p:nvSpPr>
          <p:cNvPr id="4" name="Shape 2"/>
          <p:cNvSpPr/>
          <p:nvPr/>
        </p:nvSpPr>
        <p:spPr>
          <a:xfrm>
            <a:off x="793790" y="2707005"/>
            <a:ext cx="6422231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851904"/>
            <a:ext cx="375666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Introduction to Webcam Security</a:t>
            </a:r>
            <a:endParaRPr lang="en-US" sz="1950"/>
          </a:p>
        </p:txBody>
      </p:sp>
      <p:sp>
        <p:nvSpPr>
          <p:cNvPr id="6" name="Text 4"/>
          <p:cNvSpPr/>
          <p:nvPr/>
        </p:nvSpPr>
        <p:spPr>
          <a:xfrm>
            <a:off x="793790" y="3281124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the threats and the need for protection.</a:t>
            </a:r>
            <a:endParaRPr lang="en-US" sz="1550"/>
          </a:p>
        </p:txBody>
      </p:sp>
      <p:sp>
        <p:nvSpPr>
          <p:cNvPr id="7" name="Text 5"/>
          <p:cNvSpPr/>
          <p:nvPr/>
        </p:nvSpPr>
        <p:spPr>
          <a:xfrm>
            <a:off x="7414379" y="239268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550"/>
          </a:p>
        </p:txBody>
      </p:sp>
      <p:sp>
        <p:nvSpPr>
          <p:cNvPr id="8" name="Shape 6"/>
          <p:cNvSpPr/>
          <p:nvPr/>
        </p:nvSpPr>
        <p:spPr>
          <a:xfrm>
            <a:off x="7414379" y="2707005"/>
            <a:ext cx="6422231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9" name="Text 7"/>
          <p:cNvSpPr/>
          <p:nvPr/>
        </p:nvSpPr>
        <p:spPr>
          <a:xfrm>
            <a:off x="7414379" y="2851904"/>
            <a:ext cx="354008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Features of the Application</a:t>
            </a:r>
            <a:endParaRPr lang="en-US" sz="1950"/>
          </a:p>
        </p:txBody>
      </p:sp>
      <p:sp>
        <p:nvSpPr>
          <p:cNvPr id="10" name="Text 8"/>
          <p:cNvSpPr/>
          <p:nvPr/>
        </p:nvSpPr>
        <p:spPr>
          <a:xfrm>
            <a:off x="7414379" y="3281124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Exploring the functionalities designed for your security.</a:t>
            </a:r>
            <a:endParaRPr lang="en-US" sz="1550"/>
          </a:p>
        </p:txBody>
      </p:sp>
      <p:sp>
        <p:nvSpPr>
          <p:cNvPr id="11" name="Text 9"/>
          <p:cNvSpPr/>
          <p:nvPr/>
        </p:nvSpPr>
        <p:spPr>
          <a:xfrm>
            <a:off x="793790" y="394585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550"/>
          </a:p>
        </p:txBody>
      </p:sp>
      <p:sp>
        <p:nvSpPr>
          <p:cNvPr id="12" name="Shape 10"/>
          <p:cNvSpPr/>
          <p:nvPr/>
        </p:nvSpPr>
        <p:spPr>
          <a:xfrm>
            <a:off x="793790" y="4260175"/>
            <a:ext cx="6422231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405074"/>
            <a:ext cx="284785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Authentication &amp; Logging</a:t>
            </a:r>
            <a:endParaRPr lang="en-US" sz="1950"/>
          </a:p>
        </p:txBody>
      </p:sp>
      <p:sp>
        <p:nvSpPr>
          <p:cNvPr id="14" name="Text 12"/>
          <p:cNvSpPr/>
          <p:nvPr/>
        </p:nvSpPr>
        <p:spPr>
          <a:xfrm>
            <a:off x="793790" y="4834295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the system ensures secure access and tracks activity.</a:t>
            </a:r>
            <a:endParaRPr lang="en-US" sz="1550"/>
          </a:p>
        </p:txBody>
      </p:sp>
      <p:sp>
        <p:nvSpPr>
          <p:cNvPr id="15" name="Text 13"/>
          <p:cNvSpPr/>
          <p:nvPr/>
        </p:nvSpPr>
        <p:spPr>
          <a:xfrm>
            <a:off x="7414379" y="394585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04</a:t>
            </a:r>
            <a:endParaRPr lang="en-US" sz="1550"/>
          </a:p>
        </p:txBody>
      </p:sp>
      <p:sp>
        <p:nvSpPr>
          <p:cNvPr id="16" name="Shape 14"/>
          <p:cNvSpPr/>
          <p:nvPr/>
        </p:nvSpPr>
        <p:spPr>
          <a:xfrm>
            <a:off x="7414379" y="4260175"/>
            <a:ext cx="6422231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7" name="Text 15"/>
          <p:cNvSpPr/>
          <p:nvPr/>
        </p:nvSpPr>
        <p:spPr>
          <a:xfrm>
            <a:off x="7414379" y="4405074"/>
            <a:ext cx="351484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Intruder Detection &amp; Response</a:t>
            </a:r>
            <a:endParaRPr lang="en-US" sz="1950"/>
          </a:p>
        </p:txBody>
      </p:sp>
      <p:sp>
        <p:nvSpPr>
          <p:cNvPr id="18" name="Text 16"/>
          <p:cNvSpPr/>
          <p:nvPr/>
        </p:nvSpPr>
        <p:spPr>
          <a:xfrm>
            <a:off x="7414379" y="4834295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happens when unauthorized access is attempted.</a:t>
            </a:r>
            <a:endParaRPr lang="en-US" sz="1550"/>
          </a:p>
        </p:txBody>
      </p:sp>
      <p:sp>
        <p:nvSpPr>
          <p:cNvPr id="19" name="Text 17"/>
          <p:cNvSpPr/>
          <p:nvPr/>
        </p:nvSpPr>
        <p:spPr>
          <a:xfrm>
            <a:off x="793790" y="549902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05</a:t>
            </a:r>
            <a:endParaRPr lang="en-US" sz="1550"/>
          </a:p>
        </p:txBody>
      </p:sp>
      <p:sp>
        <p:nvSpPr>
          <p:cNvPr id="20" name="Shape 18"/>
          <p:cNvSpPr/>
          <p:nvPr/>
        </p:nvSpPr>
        <p:spPr>
          <a:xfrm>
            <a:off x="793790" y="5813346"/>
            <a:ext cx="6422231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5958245"/>
            <a:ext cx="249578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Configuration &amp; Setup</a:t>
            </a:r>
            <a:endParaRPr lang="en-US" sz="1950"/>
          </a:p>
        </p:txBody>
      </p:sp>
      <p:sp>
        <p:nvSpPr>
          <p:cNvPr id="22" name="Text 20"/>
          <p:cNvSpPr/>
          <p:nvPr/>
        </p:nvSpPr>
        <p:spPr>
          <a:xfrm>
            <a:off x="793790" y="6387465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Customizing the application for your needs.</a:t>
            </a:r>
            <a:endParaRPr lang="en-US" sz="1550"/>
          </a:p>
        </p:txBody>
      </p:sp>
      <p:sp>
        <p:nvSpPr>
          <p:cNvPr id="23" name="Text 21"/>
          <p:cNvSpPr/>
          <p:nvPr/>
        </p:nvSpPr>
        <p:spPr>
          <a:xfrm>
            <a:off x="7414379" y="549902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06</a:t>
            </a:r>
            <a:endParaRPr lang="en-US" sz="1550"/>
          </a:p>
        </p:txBody>
      </p:sp>
      <p:sp>
        <p:nvSpPr>
          <p:cNvPr id="24" name="Shape 22"/>
          <p:cNvSpPr/>
          <p:nvPr/>
        </p:nvSpPr>
        <p:spPr>
          <a:xfrm>
            <a:off x="7414379" y="5813346"/>
            <a:ext cx="6422231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5" name="Text 23"/>
          <p:cNvSpPr/>
          <p:nvPr/>
        </p:nvSpPr>
        <p:spPr>
          <a:xfrm>
            <a:off x="7414379" y="5958245"/>
            <a:ext cx="278118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 &amp; Next Steps</a:t>
            </a:r>
            <a:endParaRPr lang="en-US" sz="1950"/>
          </a:p>
        </p:txBody>
      </p:sp>
      <p:sp>
        <p:nvSpPr>
          <p:cNvPr id="26" name="Text 24"/>
          <p:cNvSpPr/>
          <p:nvPr/>
        </p:nvSpPr>
        <p:spPr>
          <a:xfrm>
            <a:off x="7414379" y="6387465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Summarizing key takeaways and future developments.</a:t>
            </a:r>
            <a:endParaRPr lang="en-US" sz="15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03A2910-574F-D009-3FE1-31846DA215D9}"/>
                  </a:ext>
                </a:extLst>
              </p14:cNvPr>
              <p14:cNvContentPartPr/>
              <p14:nvPr/>
            </p14:nvContentPartPr>
            <p14:xfrm>
              <a:off x="12906255" y="7943385"/>
              <a:ext cx="1561680" cy="21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03A2910-574F-D009-3FE1-31846DA215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52255" y="7835385"/>
                <a:ext cx="16693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91E50C5-A97E-CBF4-F37F-5549C851CE60}"/>
                  </a:ext>
                </a:extLst>
              </p14:cNvPr>
              <p14:cNvContentPartPr/>
              <p14:nvPr/>
            </p14:nvContentPartPr>
            <p14:xfrm>
              <a:off x="12782055" y="7847985"/>
              <a:ext cx="1609200" cy="399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91E50C5-A97E-CBF4-F37F-5549C851CE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28055" y="7739985"/>
                <a:ext cx="17168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2FE72E2-C02A-66B6-9F22-2B15CA2D589C}"/>
                  </a:ext>
                </a:extLst>
              </p14:cNvPr>
              <p14:cNvContentPartPr/>
              <p14:nvPr/>
            </p14:nvContentPartPr>
            <p14:xfrm>
              <a:off x="12953775" y="7935105"/>
              <a:ext cx="1539000" cy="104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2FE72E2-C02A-66B6-9F22-2B15CA2D58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99775" y="7826733"/>
                <a:ext cx="1646640" cy="321144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AE481305-6EED-6CED-2BFE-60E4459C8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775" y="280402"/>
            <a:ext cx="1437480" cy="6775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23755"/>
            <a:ext cx="928675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Understanding Webcam Security Threats</a:t>
            </a:r>
            <a:endParaRPr lang="en-US" sz="3900"/>
          </a:p>
        </p:txBody>
      </p:sp>
      <p:sp>
        <p:nvSpPr>
          <p:cNvPr id="3" name="Text 1"/>
          <p:cNvSpPr/>
          <p:nvPr/>
        </p:nvSpPr>
        <p:spPr>
          <a:xfrm>
            <a:off x="793790" y="344066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today's digital age, webcams can be vulnerable to unauthorized access, leading to privacy breaches and potential misuse. Spyware can secretly activate your camera, recording your activities without your knowledge.</a:t>
            </a:r>
            <a:endParaRPr lang="en-US" sz="1550"/>
          </a:p>
        </p:txBody>
      </p:sp>
      <p:sp>
        <p:nvSpPr>
          <p:cNvPr id="4" name="Shape 2"/>
          <p:cNvSpPr/>
          <p:nvPr/>
        </p:nvSpPr>
        <p:spPr>
          <a:xfrm>
            <a:off x="793790" y="4298990"/>
            <a:ext cx="4215289" cy="1506736"/>
          </a:xfrm>
          <a:prstGeom prst="roundRect">
            <a:avLst>
              <a:gd name="adj" fmla="val 728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4298990"/>
            <a:ext cx="91440" cy="1506736"/>
          </a:xfrm>
          <a:prstGeom prst="roundRect">
            <a:avLst>
              <a:gd name="adj" fmla="val 32558"/>
            </a:avLst>
          </a:prstGeom>
          <a:solidFill>
            <a:srgbClr val="FFBC8F"/>
          </a:solidFill>
          <a:ln/>
        </p:spPr>
      </p:sp>
      <p:sp>
        <p:nvSpPr>
          <p:cNvPr id="6" name="Text 4"/>
          <p:cNvSpPr/>
          <p:nvPr/>
        </p:nvSpPr>
        <p:spPr>
          <a:xfrm>
            <a:off x="1083588" y="45202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Unauthorized Access</a:t>
            </a:r>
            <a:endParaRPr lang="en-US" sz="1950"/>
          </a:p>
        </p:txBody>
      </p:sp>
      <p:sp>
        <p:nvSpPr>
          <p:cNvPr id="7" name="Text 5"/>
          <p:cNvSpPr/>
          <p:nvPr/>
        </p:nvSpPr>
        <p:spPr>
          <a:xfrm>
            <a:off x="1083588" y="4949428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Malicious software can gain control of your webcam.</a:t>
            </a:r>
            <a:endParaRPr lang="en-US" sz="1550"/>
          </a:p>
        </p:txBody>
      </p:sp>
      <p:sp>
        <p:nvSpPr>
          <p:cNvPr id="8" name="Shape 6"/>
          <p:cNvSpPr/>
          <p:nvPr/>
        </p:nvSpPr>
        <p:spPr>
          <a:xfrm>
            <a:off x="5207437" y="4298990"/>
            <a:ext cx="4215408" cy="1506736"/>
          </a:xfrm>
          <a:prstGeom prst="roundRect">
            <a:avLst>
              <a:gd name="adj" fmla="val 728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4577" y="4298990"/>
            <a:ext cx="91440" cy="1506736"/>
          </a:xfrm>
          <a:prstGeom prst="roundRect">
            <a:avLst>
              <a:gd name="adj" fmla="val 32558"/>
            </a:avLst>
          </a:prstGeom>
          <a:solidFill>
            <a:srgbClr val="FFBC8F"/>
          </a:solidFill>
          <a:ln/>
        </p:spPr>
      </p:sp>
      <p:sp>
        <p:nvSpPr>
          <p:cNvPr id="10" name="Text 8"/>
          <p:cNvSpPr/>
          <p:nvPr/>
        </p:nvSpPr>
        <p:spPr>
          <a:xfrm>
            <a:off x="5497235" y="45202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Privacy Breaches</a:t>
            </a:r>
            <a:endParaRPr lang="en-US" sz="1950"/>
          </a:p>
        </p:txBody>
      </p:sp>
      <p:sp>
        <p:nvSpPr>
          <p:cNvPr id="11" name="Text 9"/>
          <p:cNvSpPr/>
          <p:nvPr/>
        </p:nvSpPr>
        <p:spPr>
          <a:xfrm>
            <a:off x="5497235" y="4949428"/>
            <a:ext cx="37043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Sensitive personal moments can be captured and exposed.</a:t>
            </a:r>
            <a:endParaRPr lang="en-US" sz="1550"/>
          </a:p>
        </p:txBody>
      </p:sp>
      <p:sp>
        <p:nvSpPr>
          <p:cNvPr id="12" name="Shape 10"/>
          <p:cNvSpPr/>
          <p:nvPr/>
        </p:nvSpPr>
        <p:spPr>
          <a:xfrm>
            <a:off x="9621203" y="4298990"/>
            <a:ext cx="4215289" cy="1506736"/>
          </a:xfrm>
          <a:prstGeom prst="roundRect">
            <a:avLst>
              <a:gd name="adj" fmla="val 728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98343" y="4298990"/>
            <a:ext cx="91440" cy="1506736"/>
          </a:xfrm>
          <a:prstGeom prst="roundRect">
            <a:avLst>
              <a:gd name="adj" fmla="val 32558"/>
            </a:avLst>
          </a:prstGeom>
          <a:solidFill>
            <a:srgbClr val="FFBC8F"/>
          </a:solidFill>
          <a:ln/>
        </p:spPr>
      </p:sp>
      <p:sp>
        <p:nvSpPr>
          <p:cNvPr id="14" name="Text 12"/>
          <p:cNvSpPr/>
          <p:nvPr/>
        </p:nvSpPr>
        <p:spPr>
          <a:xfrm>
            <a:off x="9911001" y="45202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Misuse</a:t>
            </a:r>
            <a:endParaRPr lang="en-US" sz="1950"/>
          </a:p>
        </p:txBody>
      </p:sp>
      <p:sp>
        <p:nvSpPr>
          <p:cNvPr id="15" name="Text 13"/>
          <p:cNvSpPr/>
          <p:nvPr/>
        </p:nvSpPr>
        <p:spPr>
          <a:xfrm>
            <a:off x="9911001" y="4949428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Recorded footage can be used for blackmail or identity theft.</a:t>
            </a:r>
            <a:endParaRPr lang="en-US" sz="15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AD9EBDE-6326-99BE-1D47-9474BC13D3DE}"/>
                  </a:ext>
                </a:extLst>
              </p14:cNvPr>
              <p14:cNvContentPartPr/>
              <p14:nvPr/>
            </p14:nvContentPartPr>
            <p14:xfrm>
              <a:off x="12915975" y="7838625"/>
              <a:ext cx="1589760" cy="86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AD9EBDE-6326-99BE-1D47-9474BC13D3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61975" y="7730625"/>
                <a:ext cx="169740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7CF5649-BA16-90CF-092F-AC87381D5A69}"/>
                  </a:ext>
                </a:extLst>
              </p14:cNvPr>
              <p14:cNvContentPartPr/>
              <p14:nvPr/>
            </p14:nvContentPartPr>
            <p14:xfrm>
              <a:off x="12896535" y="7991265"/>
              <a:ext cx="1553400" cy="28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7CF5649-BA16-90CF-092F-AC87381D5A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42535" y="7883265"/>
                <a:ext cx="16610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A90CB4F-5B41-3E04-5E82-067C43C2BB33}"/>
                  </a:ext>
                </a:extLst>
              </p14:cNvPr>
              <p14:cNvContentPartPr/>
              <p14:nvPr/>
            </p14:nvContentPartPr>
            <p14:xfrm>
              <a:off x="13049175" y="8001150"/>
              <a:ext cx="628560" cy="19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A90CB4F-5B41-3E04-5E82-067C43C2BB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95175" y="7893150"/>
                <a:ext cx="736200" cy="2354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EC13E5E-E333-75FF-E0E0-1A93F8F79F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69453" y="209535"/>
            <a:ext cx="736282" cy="7362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6985"/>
            <a:ext cx="708183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Features of the Application</a:t>
            </a:r>
            <a:endParaRPr lang="en-US" sz="3900"/>
          </a:p>
        </p:txBody>
      </p:sp>
      <p:sp>
        <p:nvSpPr>
          <p:cNvPr id="3" name="Text 1"/>
          <p:cNvSpPr/>
          <p:nvPr/>
        </p:nvSpPr>
        <p:spPr>
          <a:xfrm>
            <a:off x="793790" y="261389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Webcam Spyware Security application provides robust features to protect your privacy.</a:t>
            </a:r>
            <a:endParaRPr lang="en-US" sz="155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54680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89882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Camera Control</a:t>
            </a:r>
            <a:endParaRPr lang="en-US" sz="1950"/>
          </a:p>
        </p:txBody>
      </p:sp>
      <p:sp>
        <p:nvSpPr>
          <p:cNvPr id="6" name="Text 3"/>
          <p:cNvSpPr/>
          <p:nvPr/>
        </p:nvSpPr>
        <p:spPr>
          <a:xfrm>
            <a:off x="793790" y="4328041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Easily enable or disable your webcam with a single click.</a:t>
            </a:r>
            <a:endParaRPr lang="en-US" sz="155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3154680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9144" y="3898821"/>
            <a:ext cx="252698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Secure Authentication</a:t>
            </a:r>
            <a:endParaRPr lang="en-US" sz="1950"/>
          </a:p>
        </p:txBody>
      </p:sp>
      <p:sp>
        <p:nvSpPr>
          <p:cNvPr id="9" name="Text 5"/>
          <p:cNvSpPr/>
          <p:nvPr/>
        </p:nvSpPr>
        <p:spPr>
          <a:xfrm>
            <a:off x="7439144" y="4328041"/>
            <a:ext cx="639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Password protection for critical actions.</a:t>
            </a:r>
            <a:endParaRPr lang="en-US" sz="155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41714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58858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Activity Logging</a:t>
            </a:r>
            <a:endParaRPr lang="en-US" sz="1950"/>
          </a:p>
        </p:txBody>
      </p:sp>
      <p:sp>
        <p:nvSpPr>
          <p:cNvPr id="12" name="Text 7"/>
          <p:cNvSpPr/>
          <p:nvPr/>
        </p:nvSpPr>
        <p:spPr>
          <a:xfrm>
            <a:off x="793790" y="6315075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Detailed records of all webcam actions and access attempts.</a:t>
            </a:r>
            <a:endParaRPr lang="en-US" sz="155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144" y="5141714"/>
            <a:ext cx="496133" cy="4961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39144" y="5885855"/>
            <a:ext cx="262199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Intruder Video Capture</a:t>
            </a:r>
            <a:endParaRPr lang="en-US" sz="1950"/>
          </a:p>
        </p:txBody>
      </p:sp>
      <p:sp>
        <p:nvSpPr>
          <p:cNvPr id="15" name="Text 9"/>
          <p:cNvSpPr/>
          <p:nvPr/>
        </p:nvSpPr>
        <p:spPr>
          <a:xfrm>
            <a:off x="7439144" y="6315075"/>
            <a:ext cx="639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Automatic recording of unauthorized access attempts.</a:t>
            </a:r>
            <a:endParaRPr lang="en-US" sz="15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9C5EE96-D943-9A2E-6925-67B91E97D229}"/>
                  </a:ext>
                </a:extLst>
              </p14:cNvPr>
              <p14:cNvContentPartPr/>
              <p14:nvPr/>
            </p14:nvContentPartPr>
            <p14:xfrm>
              <a:off x="12858735" y="7769145"/>
              <a:ext cx="1650960" cy="318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9C5EE96-D943-9A2E-6925-67B91E97D2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04735" y="7661145"/>
                <a:ext cx="1758600" cy="53388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635DB462-4B26-811F-DAFD-9A739BA12A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22069" y="329863"/>
            <a:ext cx="1229082" cy="12290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07669"/>
            <a:ext cx="505515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Secure Authentication</a:t>
            </a:r>
            <a:endParaRPr lang="en-US" sz="3900"/>
          </a:p>
        </p:txBody>
      </p:sp>
      <p:sp>
        <p:nvSpPr>
          <p:cNvPr id="4" name="Text 1"/>
          <p:cNvSpPr/>
          <p:nvPr/>
        </p:nvSpPr>
        <p:spPr>
          <a:xfrm>
            <a:off x="6280190" y="3225403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application ensures that only authorized users can control webcam functions or access sensitive information.</a:t>
            </a:r>
            <a:endParaRPr lang="en-US" sz="1550"/>
          </a:p>
        </p:txBody>
      </p:sp>
      <p:sp>
        <p:nvSpPr>
          <p:cNvPr id="5" name="Text 2"/>
          <p:cNvSpPr/>
          <p:nvPr/>
        </p:nvSpPr>
        <p:spPr>
          <a:xfrm>
            <a:off x="6280190" y="42820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Password Protection</a:t>
            </a:r>
            <a:endParaRPr lang="en-US" sz="1950"/>
          </a:p>
        </p:txBody>
      </p:sp>
      <p:sp>
        <p:nvSpPr>
          <p:cNvPr id="6" name="Text 3"/>
          <p:cNvSpPr/>
          <p:nvPr/>
        </p:nvSpPr>
        <p:spPr>
          <a:xfrm>
            <a:off x="6280190" y="4790599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critical actions, such as enabling or disabling the camera, require password authentication.</a:t>
            </a:r>
            <a:endParaRPr lang="en-US" sz="1550"/>
          </a:p>
        </p:txBody>
      </p:sp>
      <p:sp>
        <p:nvSpPr>
          <p:cNvPr id="7" name="Text 4"/>
          <p:cNvSpPr/>
          <p:nvPr/>
        </p:nvSpPr>
        <p:spPr>
          <a:xfrm>
            <a:off x="10308074" y="42820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Change Credentials</a:t>
            </a:r>
            <a:endParaRPr lang="en-US" sz="1950"/>
          </a:p>
        </p:txBody>
      </p:sp>
      <p:sp>
        <p:nvSpPr>
          <p:cNvPr id="8" name="Text 5"/>
          <p:cNvSpPr/>
          <p:nvPr/>
        </p:nvSpPr>
        <p:spPr>
          <a:xfrm>
            <a:off x="10308074" y="4790599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easily change their username and password for enhanced security.</a:t>
            </a:r>
            <a:endParaRPr lang="en-US" sz="15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12D4130-EB96-4ABA-70E3-E49F4B4FB33D}"/>
                  </a:ext>
                </a:extLst>
              </p14:cNvPr>
              <p14:cNvContentPartPr/>
              <p14:nvPr/>
            </p14:nvContentPartPr>
            <p14:xfrm>
              <a:off x="12896535" y="7810185"/>
              <a:ext cx="1583280" cy="258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12D4130-EB96-4ABA-70E3-E49F4B4FB3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42547" y="7702185"/>
                <a:ext cx="1690896" cy="4737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DC95184-DC06-982A-8E94-6AF047BCF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1"/>
            <a:ext cx="1229360" cy="12293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6182"/>
            <a:ext cx="66026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Activity Logging &amp; Monitoring</a:t>
            </a:r>
            <a:endParaRPr lang="en-US" sz="3900"/>
          </a:p>
        </p:txBody>
      </p:sp>
      <p:sp>
        <p:nvSpPr>
          <p:cNvPr id="3" name="Text 1"/>
          <p:cNvSpPr/>
          <p:nvPr/>
        </p:nvSpPr>
        <p:spPr>
          <a:xfrm>
            <a:off x="793790" y="190309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 action within the application is meticulously logged, providing a transparent record of webcam activity.</a:t>
            </a:r>
            <a:endParaRPr lang="en-US" sz="1550"/>
          </a:p>
        </p:txBody>
      </p:sp>
      <p:sp>
        <p:nvSpPr>
          <p:cNvPr id="4" name="Shape 2"/>
          <p:cNvSpPr/>
          <p:nvPr/>
        </p:nvSpPr>
        <p:spPr>
          <a:xfrm>
            <a:off x="7303770" y="2443877"/>
            <a:ext cx="22860" cy="4899422"/>
          </a:xfrm>
          <a:prstGeom prst="roundRect">
            <a:avLst>
              <a:gd name="adj" fmla="val 130232"/>
            </a:avLst>
          </a:prstGeom>
          <a:solidFill>
            <a:srgbClr val="61646A"/>
          </a:solidFill>
          <a:ln/>
        </p:spPr>
      </p:sp>
      <p:sp>
        <p:nvSpPr>
          <p:cNvPr id="5" name="Shape 3"/>
          <p:cNvSpPr/>
          <p:nvPr/>
        </p:nvSpPr>
        <p:spPr>
          <a:xfrm>
            <a:off x="6519505" y="2655689"/>
            <a:ext cx="595313" cy="22860"/>
          </a:xfrm>
          <a:prstGeom prst="roundRect">
            <a:avLst>
              <a:gd name="adj" fmla="val 130232"/>
            </a:avLst>
          </a:prstGeom>
          <a:solidFill>
            <a:srgbClr val="61646A"/>
          </a:solidFill>
          <a:ln/>
        </p:spPr>
      </p:sp>
      <p:sp>
        <p:nvSpPr>
          <p:cNvPr id="6" name="Shape 4"/>
          <p:cNvSpPr/>
          <p:nvPr/>
        </p:nvSpPr>
        <p:spPr>
          <a:xfrm>
            <a:off x="7091958" y="2443877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7" name="Text 5"/>
          <p:cNvSpPr/>
          <p:nvPr/>
        </p:nvSpPr>
        <p:spPr>
          <a:xfrm>
            <a:off x="7166372" y="2481084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300"/>
          </a:p>
        </p:txBody>
      </p:sp>
      <p:sp>
        <p:nvSpPr>
          <p:cNvPr id="8" name="Text 6"/>
          <p:cNvSpPr/>
          <p:nvPr/>
        </p:nvSpPr>
        <p:spPr>
          <a:xfrm>
            <a:off x="3842028" y="25121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HTML Log File</a:t>
            </a:r>
            <a:endParaRPr lang="en-US" sz="1950"/>
          </a:p>
        </p:txBody>
      </p:sp>
      <p:sp>
        <p:nvSpPr>
          <p:cNvPr id="9" name="Text 7"/>
          <p:cNvSpPr/>
          <p:nvPr/>
        </p:nvSpPr>
        <p:spPr>
          <a:xfrm>
            <a:off x="793790" y="2941320"/>
            <a:ext cx="5529143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actions are saved to an HTML file (</a:t>
            </a:r>
            <a:r>
              <a:rPr lang="en-US" sz="155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logs.html</a:t>
            </a: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for easy viewing.</a:t>
            </a:r>
            <a:endParaRPr lang="en-US" sz="1550"/>
          </a:p>
        </p:txBody>
      </p:sp>
      <p:sp>
        <p:nvSpPr>
          <p:cNvPr id="10" name="Shape 8"/>
          <p:cNvSpPr/>
          <p:nvPr/>
        </p:nvSpPr>
        <p:spPr>
          <a:xfrm>
            <a:off x="7515582" y="3846314"/>
            <a:ext cx="595313" cy="22860"/>
          </a:xfrm>
          <a:prstGeom prst="roundRect">
            <a:avLst>
              <a:gd name="adj" fmla="val 130232"/>
            </a:avLst>
          </a:prstGeom>
          <a:solidFill>
            <a:srgbClr val="61646A"/>
          </a:solidFill>
          <a:ln/>
        </p:spPr>
      </p:sp>
      <p:sp>
        <p:nvSpPr>
          <p:cNvPr id="11" name="Shape 9"/>
          <p:cNvSpPr/>
          <p:nvPr/>
        </p:nvSpPr>
        <p:spPr>
          <a:xfrm>
            <a:off x="7091958" y="3634502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2" name="Text 10"/>
          <p:cNvSpPr/>
          <p:nvPr/>
        </p:nvSpPr>
        <p:spPr>
          <a:xfrm>
            <a:off x="7166372" y="3671709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300"/>
          </a:p>
        </p:txBody>
      </p:sp>
      <p:sp>
        <p:nvSpPr>
          <p:cNvPr id="13" name="Text 11"/>
          <p:cNvSpPr/>
          <p:nvPr/>
        </p:nvSpPr>
        <p:spPr>
          <a:xfrm>
            <a:off x="8307467" y="37027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Timestamped Entries</a:t>
            </a:r>
            <a:endParaRPr lang="en-US" sz="1950"/>
          </a:p>
        </p:txBody>
      </p:sp>
      <p:sp>
        <p:nvSpPr>
          <p:cNvPr id="14" name="Text 12"/>
          <p:cNvSpPr/>
          <p:nvPr/>
        </p:nvSpPr>
        <p:spPr>
          <a:xfrm>
            <a:off x="8307467" y="4131945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log entry includes a timestamp for precise tracking.</a:t>
            </a:r>
            <a:endParaRPr lang="en-US" sz="1550"/>
          </a:p>
        </p:txBody>
      </p:sp>
      <p:sp>
        <p:nvSpPr>
          <p:cNvPr id="15" name="Shape 13"/>
          <p:cNvSpPr/>
          <p:nvPr/>
        </p:nvSpPr>
        <p:spPr>
          <a:xfrm>
            <a:off x="6519505" y="4872633"/>
            <a:ext cx="595313" cy="22860"/>
          </a:xfrm>
          <a:prstGeom prst="roundRect">
            <a:avLst>
              <a:gd name="adj" fmla="val 130232"/>
            </a:avLst>
          </a:prstGeom>
          <a:solidFill>
            <a:srgbClr val="61646A"/>
          </a:solidFill>
          <a:ln/>
        </p:spPr>
      </p:sp>
      <p:sp>
        <p:nvSpPr>
          <p:cNvPr id="16" name="Shape 14"/>
          <p:cNvSpPr/>
          <p:nvPr/>
        </p:nvSpPr>
        <p:spPr>
          <a:xfrm>
            <a:off x="7091958" y="4660821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7" name="Text 15"/>
          <p:cNvSpPr/>
          <p:nvPr/>
        </p:nvSpPr>
        <p:spPr>
          <a:xfrm>
            <a:off x="7166372" y="4698028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300"/>
          </a:p>
        </p:txBody>
      </p:sp>
      <p:sp>
        <p:nvSpPr>
          <p:cNvPr id="18" name="Text 16"/>
          <p:cNvSpPr/>
          <p:nvPr/>
        </p:nvSpPr>
        <p:spPr>
          <a:xfrm>
            <a:off x="3842028" y="47290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GUI Activity Log</a:t>
            </a:r>
            <a:endParaRPr lang="en-US" sz="1950"/>
          </a:p>
        </p:txBody>
      </p:sp>
      <p:sp>
        <p:nvSpPr>
          <p:cNvPr id="19" name="Text 17"/>
          <p:cNvSpPr/>
          <p:nvPr/>
        </p:nvSpPr>
        <p:spPr>
          <a:xfrm>
            <a:off x="793790" y="5158264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updates are displayed in the application's activity log.</a:t>
            </a:r>
            <a:endParaRPr lang="en-US" sz="1550"/>
          </a:p>
        </p:txBody>
      </p:sp>
      <p:sp>
        <p:nvSpPr>
          <p:cNvPr id="20" name="Shape 18"/>
          <p:cNvSpPr/>
          <p:nvPr/>
        </p:nvSpPr>
        <p:spPr>
          <a:xfrm>
            <a:off x="7515582" y="5899071"/>
            <a:ext cx="595313" cy="22860"/>
          </a:xfrm>
          <a:prstGeom prst="roundRect">
            <a:avLst>
              <a:gd name="adj" fmla="val 130232"/>
            </a:avLst>
          </a:prstGeom>
          <a:solidFill>
            <a:srgbClr val="61646A"/>
          </a:solidFill>
          <a:ln/>
        </p:spPr>
      </p:sp>
      <p:sp>
        <p:nvSpPr>
          <p:cNvPr id="21" name="Shape 19"/>
          <p:cNvSpPr/>
          <p:nvPr/>
        </p:nvSpPr>
        <p:spPr>
          <a:xfrm>
            <a:off x="7091958" y="5687258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22" name="Text 20"/>
          <p:cNvSpPr/>
          <p:nvPr/>
        </p:nvSpPr>
        <p:spPr>
          <a:xfrm>
            <a:off x="7166372" y="572446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300"/>
          </a:p>
        </p:txBody>
      </p:sp>
      <p:sp>
        <p:nvSpPr>
          <p:cNvPr id="23" name="Text 21"/>
          <p:cNvSpPr/>
          <p:nvPr/>
        </p:nvSpPr>
        <p:spPr>
          <a:xfrm>
            <a:off x="8307467" y="57554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Status Indicators</a:t>
            </a:r>
            <a:endParaRPr lang="en-US" sz="1950"/>
          </a:p>
        </p:txBody>
      </p:sp>
      <p:sp>
        <p:nvSpPr>
          <p:cNvPr id="24" name="Text 22"/>
          <p:cNvSpPr/>
          <p:nvPr/>
        </p:nvSpPr>
        <p:spPr>
          <a:xfrm>
            <a:off x="8307467" y="6184702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cues (emojis, colors) indicate whether the camera was enabled or disabled.</a:t>
            </a:r>
            <a:endParaRPr lang="en-US" sz="15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7F853C6-5C76-2516-D913-6D9758A33790}"/>
                  </a:ext>
                </a:extLst>
              </p14:cNvPr>
              <p14:cNvContentPartPr/>
              <p14:nvPr/>
            </p14:nvContentPartPr>
            <p14:xfrm>
              <a:off x="12938930" y="7874868"/>
              <a:ext cx="1461240" cy="30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7F853C6-5C76-2516-D913-6D9758A337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84930" y="7766868"/>
                <a:ext cx="156888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B9CD892-0FB8-1B26-C493-0349F0989896}"/>
                  </a:ext>
                </a:extLst>
              </p14:cNvPr>
              <p14:cNvContentPartPr/>
              <p14:nvPr/>
            </p14:nvContentPartPr>
            <p14:xfrm>
              <a:off x="12929210" y="7936068"/>
              <a:ext cx="1565280" cy="137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B9CD892-0FB8-1B26-C493-0349F09898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75210" y="7828068"/>
                <a:ext cx="1672920" cy="35352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DF7FFC1-E854-6D81-2D41-A3E5574D8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47131" y="125871"/>
            <a:ext cx="1178957" cy="11789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07669"/>
            <a:ext cx="703123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Intruder Detection &amp; Response</a:t>
            </a:r>
            <a:endParaRPr lang="en-US" sz="3900"/>
          </a:p>
        </p:txBody>
      </p:sp>
      <p:sp>
        <p:nvSpPr>
          <p:cNvPr id="4" name="Text 1"/>
          <p:cNvSpPr/>
          <p:nvPr/>
        </p:nvSpPr>
        <p:spPr>
          <a:xfrm>
            <a:off x="793790" y="3225403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the event of an unauthorized access attempt, the application automatically records a video of the intruder.</a:t>
            </a:r>
            <a:endParaRPr lang="en-US" sz="1550"/>
          </a:p>
        </p:txBody>
      </p:sp>
      <p:sp>
        <p:nvSpPr>
          <p:cNvPr id="5" name="Text 2"/>
          <p:cNvSpPr/>
          <p:nvPr/>
        </p:nvSpPr>
        <p:spPr>
          <a:xfrm>
            <a:off x="793790" y="42820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Automatic Recording</a:t>
            </a:r>
            <a:endParaRPr lang="en-US" sz="1950"/>
          </a:p>
        </p:txBody>
      </p:sp>
      <p:sp>
        <p:nvSpPr>
          <p:cNvPr id="6" name="Text 3"/>
          <p:cNvSpPr/>
          <p:nvPr/>
        </p:nvSpPr>
        <p:spPr>
          <a:xfrm>
            <a:off x="793790" y="4790599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an incorrect password is entered, a 10-second video is recorded using the webcam.</a:t>
            </a:r>
            <a:endParaRPr lang="en-US" sz="1550"/>
          </a:p>
        </p:txBody>
      </p:sp>
      <p:sp>
        <p:nvSpPr>
          <p:cNvPr id="7" name="Text 4"/>
          <p:cNvSpPr/>
          <p:nvPr/>
        </p:nvSpPr>
        <p:spPr>
          <a:xfrm>
            <a:off x="4821674" y="42820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Log Notification</a:t>
            </a:r>
            <a:endParaRPr lang="en-US" sz="1950"/>
          </a:p>
        </p:txBody>
      </p:sp>
      <p:sp>
        <p:nvSpPr>
          <p:cNvPr id="8" name="Text 5"/>
          <p:cNvSpPr/>
          <p:nvPr/>
        </p:nvSpPr>
        <p:spPr>
          <a:xfrm>
            <a:off x="4821674" y="4790599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"</a:t>
            </a:r>
            <a:r>
              <a:rPr lang="en-US" sz="155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⚠️</a:t>
            </a: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Intruder video recorded" message is added to the activity log.</a:t>
            </a:r>
            <a:endParaRPr lang="en-US" sz="15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6EE0CD-72C1-E50C-F204-324C12FCB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80" y="159583"/>
            <a:ext cx="952619" cy="9526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3708"/>
            <a:ext cx="622506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Configuration &amp; Commands</a:t>
            </a:r>
            <a:endParaRPr lang="en-US" sz="3900"/>
          </a:p>
        </p:txBody>
      </p:sp>
      <p:sp>
        <p:nvSpPr>
          <p:cNvPr id="3" name="Text 1"/>
          <p:cNvSpPr/>
          <p:nvPr/>
        </p:nvSpPr>
        <p:spPr>
          <a:xfrm>
            <a:off x="793790" y="306062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application uses PowerShell commands to interact with your system's camera devices.</a:t>
            </a:r>
            <a:endParaRPr lang="en-US" sz="1550"/>
          </a:p>
        </p:txBody>
      </p:sp>
      <p:sp>
        <p:nvSpPr>
          <p:cNvPr id="4" name="Shape 2"/>
          <p:cNvSpPr/>
          <p:nvPr/>
        </p:nvSpPr>
        <p:spPr>
          <a:xfrm>
            <a:off x="793790" y="3601403"/>
            <a:ext cx="13042821" cy="2584371"/>
          </a:xfrm>
          <a:prstGeom prst="roundRect">
            <a:avLst>
              <a:gd name="adj" fmla="val 115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609023"/>
            <a:ext cx="13027581" cy="12883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99887" y="373570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Configuration</a:t>
            </a:r>
            <a:endParaRPr lang="en-US" sz="1950"/>
          </a:p>
        </p:txBody>
      </p:sp>
      <p:sp>
        <p:nvSpPr>
          <p:cNvPr id="7" name="Text 5"/>
          <p:cNvSpPr/>
          <p:nvPr/>
        </p:nvSpPr>
        <p:spPr>
          <a:xfrm>
            <a:off x="4911923" y="3735705"/>
            <a:ext cx="8718709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 Log File: </a:t>
            </a:r>
            <a:r>
              <a:rPr lang="en-US" sz="155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logs.html</a:t>
            </a:r>
            <a:endParaRPr lang="en-US" sz="1550"/>
          </a:p>
        </p:txBody>
      </p:sp>
      <p:sp>
        <p:nvSpPr>
          <p:cNvPr id="8" name="Text 6"/>
          <p:cNvSpPr/>
          <p:nvPr/>
        </p:nvSpPr>
        <p:spPr>
          <a:xfrm>
            <a:off x="4911923" y="4120396"/>
            <a:ext cx="8718709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Default Username: </a:t>
            </a:r>
            <a:r>
              <a:rPr lang="en-US" sz="155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admin</a:t>
            </a:r>
            <a:endParaRPr lang="en-US" sz="1550"/>
          </a:p>
        </p:txBody>
      </p:sp>
      <p:sp>
        <p:nvSpPr>
          <p:cNvPr id="9" name="Text 7"/>
          <p:cNvSpPr/>
          <p:nvPr/>
        </p:nvSpPr>
        <p:spPr>
          <a:xfrm>
            <a:off x="4911923" y="4505087"/>
            <a:ext cx="8718709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Default Password: </a:t>
            </a:r>
            <a:r>
              <a:rPr lang="en-US" sz="155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admin</a:t>
            </a:r>
            <a:endParaRPr lang="en-US" sz="1550"/>
          </a:p>
        </p:txBody>
      </p:sp>
      <p:sp>
        <p:nvSpPr>
          <p:cNvPr id="10" name="Shape 8"/>
          <p:cNvSpPr/>
          <p:nvPr/>
        </p:nvSpPr>
        <p:spPr>
          <a:xfrm>
            <a:off x="801410" y="4897398"/>
            <a:ext cx="13027581" cy="12807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99887" y="5024080"/>
            <a:ext cx="263092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PowerShell Commands</a:t>
            </a:r>
            <a:endParaRPr lang="en-US" sz="1950"/>
          </a:p>
        </p:txBody>
      </p:sp>
      <p:sp>
        <p:nvSpPr>
          <p:cNvPr id="12" name="Text 10"/>
          <p:cNvSpPr/>
          <p:nvPr/>
        </p:nvSpPr>
        <p:spPr>
          <a:xfrm>
            <a:off x="4911923" y="5024080"/>
            <a:ext cx="8718709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Disable Camera: </a:t>
            </a:r>
            <a:r>
              <a:rPr lang="en-US" sz="155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Disable-PnpDevice</a:t>
            </a:r>
            <a:endParaRPr lang="en-US" sz="1550"/>
          </a:p>
        </p:txBody>
      </p:sp>
      <p:sp>
        <p:nvSpPr>
          <p:cNvPr id="13" name="Text 11"/>
          <p:cNvSpPr/>
          <p:nvPr/>
        </p:nvSpPr>
        <p:spPr>
          <a:xfrm>
            <a:off x="4911923" y="5408771"/>
            <a:ext cx="8718709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Camera: </a:t>
            </a:r>
            <a:r>
              <a:rPr lang="en-US" sz="155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Enable-PnpDevice</a:t>
            </a:r>
            <a:endParaRPr lang="en-US" sz="1550"/>
          </a:p>
        </p:txBody>
      </p:sp>
      <p:sp>
        <p:nvSpPr>
          <p:cNvPr id="14" name="Text 12"/>
          <p:cNvSpPr/>
          <p:nvPr/>
        </p:nvSpPr>
        <p:spPr>
          <a:xfrm>
            <a:off x="4911923" y="5793462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 Status: Get-PnpDevice</a:t>
            </a:r>
            <a:endParaRPr lang="en-US" sz="15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FD243D-2B70-7804-ED06-B30DC3B366C1}"/>
                  </a:ext>
                </a:extLst>
              </p14:cNvPr>
              <p14:cNvContentPartPr/>
              <p14:nvPr/>
            </p14:nvContentPartPr>
            <p14:xfrm>
              <a:off x="12889970" y="7845348"/>
              <a:ext cx="1631880" cy="50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FD243D-2B70-7804-ED06-B30DC3B366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35970" y="7737348"/>
                <a:ext cx="17395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CBD7A1F-322C-AE47-4958-5536B260E013}"/>
                  </a:ext>
                </a:extLst>
              </p14:cNvPr>
              <p14:cNvContentPartPr/>
              <p14:nvPr/>
            </p14:nvContentPartPr>
            <p14:xfrm>
              <a:off x="12948650" y="7943628"/>
              <a:ext cx="1552320" cy="129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CBD7A1F-322C-AE47-4958-5536B260E0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94650" y="7835628"/>
                <a:ext cx="1659960" cy="34488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B0A7D0EC-698C-9DC2-B4DB-5756C178D2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1968" y="156732"/>
            <a:ext cx="909002" cy="9090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821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329" y="2785467"/>
            <a:ext cx="5076230" cy="57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User Interface Overview</a:t>
            </a:r>
            <a:endParaRPr lang="en-US" sz="3550"/>
          </a:p>
        </p:txBody>
      </p:sp>
      <p:sp>
        <p:nvSpPr>
          <p:cNvPr id="4" name="Text 1"/>
          <p:cNvSpPr/>
          <p:nvPr/>
        </p:nvSpPr>
        <p:spPr>
          <a:xfrm>
            <a:off x="730329" y="3629858"/>
            <a:ext cx="13169741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application features a user-friendly graphical interface for easy interaction.</a:t>
            </a:r>
            <a:endParaRPr lang="en-US" sz="1400"/>
          </a:p>
        </p:txBody>
      </p:sp>
      <p:sp>
        <p:nvSpPr>
          <p:cNvPr id="5" name="Text 2"/>
          <p:cNvSpPr/>
          <p:nvPr/>
        </p:nvSpPr>
        <p:spPr>
          <a:xfrm>
            <a:off x="730329" y="4309943"/>
            <a:ext cx="228219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Main Window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730329" y="4777740"/>
            <a:ext cx="636222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Displays the application title, an image, and various control buttons.</a:t>
            </a:r>
            <a:endParaRPr lang="en-US" sz="1400"/>
          </a:p>
        </p:txBody>
      </p:sp>
      <p:sp>
        <p:nvSpPr>
          <p:cNvPr id="7" name="Text 4"/>
          <p:cNvSpPr/>
          <p:nvPr/>
        </p:nvSpPr>
        <p:spPr>
          <a:xfrm>
            <a:off x="730329" y="5234226"/>
            <a:ext cx="636222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Info</a:t>
            </a:r>
            <a:endParaRPr lang="en-US" sz="1400"/>
          </a:p>
        </p:txBody>
      </p:sp>
      <p:sp>
        <p:nvSpPr>
          <p:cNvPr id="8" name="Text 5"/>
          <p:cNvSpPr/>
          <p:nvPr/>
        </p:nvSpPr>
        <p:spPr>
          <a:xfrm>
            <a:off x="730329" y="5590223"/>
            <a:ext cx="636222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View Logs</a:t>
            </a:r>
            <a:endParaRPr lang="en-US" sz="1400"/>
          </a:p>
        </p:txBody>
      </p:sp>
      <p:sp>
        <p:nvSpPr>
          <p:cNvPr id="9" name="Text 6"/>
          <p:cNvSpPr/>
          <p:nvPr/>
        </p:nvSpPr>
        <p:spPr>
          <a:xfrm>
            <a:off x="730329" y="5946219"/>
            <a:ext cx="636222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 Status</a:t>
            </a:r>
            <a:endParaRPr lang="en-US" sz="1400"/>
          </a:p>
        </p:txBody>
      </p:sp>
      <p:sp>
        <p:nvSpPr>
          <p:cNvPr id="10" name="Text 7"/>
          <p:cNvSpPr/>
          <p:nvPr/>
        </p:nvSpPr>
        <p:spPr>
          <a:xfrm>
            <a:off x="730329" y="6302216"/>
            <a:ext cx="636222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Change Password</a:t>
            </a:r>
            <a:endParaRPr lang="en-US" sz="1400"/>
          </a:p>
        </p:txBody>
      </p:sp>
      <p:sp>
        <p:nvSpPr>
          <p:cNvPr id="11" name="Text 8"/>
          <p:cNvSpPr/>
          <p:nvPr/>
        </p:nvSpPr>
        <p:spPr>
          <a:xfrm>
            <a:off x="730329" y="6658213"/>
            <a:ext cx="636222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Disable Camera</a:t>
            </a:r>
            <a:endParaRPr lang="en-US" sz="1400"/>
          </a:p>
        </p:txBody>
      </p:sp>
      <p:sp>
        <p:nvSpPr>
          <p:cNvPr id="12" name="Text 9"/>
          <p:cNvSpPr/>
          <p:nvPr/>
        </p:nvSpPr>
        <p:spPr>
          <a:xfrm>
            <a:off x="730329" y="7014210"/>
            <a:ext cx="636222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Camera</a:t>
            </a:r>
            <a:endParaRPr lang="en-US" sz="1400"/>
          </a:p>
        </p:txBody>
      </p:sp>
      <p:sp>
        <p:nvSpPr>
          <p:cNvPr id="13" name="Text 10"/>
          <p:cNvSpPr/>
          <p:nvPr/>
        </p:nvSpPr>
        <p:spPr>
          <a:xfrm>
            <a:off x="730329" y="7370207"/>
            <a:ext cx="636222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Exit</a:t>
            </a:r>
            <a:endParaRPr lang="en-US" sz="1400"/>
          </a:p>
        </p:txBody>
      </p:sp>
      <p:sp>
        <p:nvSpPr>
          <p:cNvPr id="14" name="Text 11"/>
          <p:cNvSpPr/>
          <p:nvPr/>
        </p:nvSpPr>
        <p:spPr>
          <a:xfrm>
            <a:off x="7545467" y="4309943"/>
            <a:ext cx="228219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Activity Log</a:t>
            </a:r>
            <a:endParaRPr lang="en-US" sz="1750"/>
          </a:p>
        </p:txBody>
      </p:sp>
      <p:sp>
        <p:nvSpPr>
          <p:cNvPr id="15" name="Text 12"/>
          <p:cNvSpPr/>
          <p:nvPr/>
        </p:nvSpPr>
        <p:spPr>
          <a:xfrm>
            <a:off x="7545467" y="4777740"/>
            <a:ext cx="636222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dedicated text box displays real-time activity updates and messages.</a:t>
            </a:r>
            <a:endParaRPr lang="en-US" sz="1400"/>
          </a:p>
        </p:txBody>
      </p:sp>
      <p:sp>
        <p:nvSpPr>
          <p:cNvPr id="16" name="Text 13"/>
          <p:cNvSpPr/>
          <p:nvPr/>
        </p:nvSpPr>
        <p:spPr>
          <a:xfrm>
            <a:off x="7545467" y="5234226"/>
            <a:ext cx="636222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Timestamped entries</a:t>
            </a:r>
            <a:endParaRPr lang="en-US" sz="1400"/>
          </a:p>
        </p:txBody>
      </p:sp>
      <p:sp>
        <p:nvSpPr>
          <p:cNvPr id="17" name="Text 14"/>
          <p:cNvSpPr/>
          <p:nvPr/>
        </p:nvSpPr>
        <p:spPr>
          <a:xfrm>
            <a:off x="7545467" y="5590223"/>
            <a:ext cx="636222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Scrollable view</a:t>
            </a:r>
            <a:endParaRPr lang="en-US" sz="1400"/>
          </a:p>
        </p:txBody>
      </p:sp>
      <p:sp>
        <p:nvSpPr>
          <p:cNvPr id="18" name="Text 15"/>
          <p:cNvSpPr/>
          <p:nvPr/>
        </p:nvSpPr>
        <p:spPr>
          <a:xfrm>
            <a:off x="7545467" y="5946219"/>
            <a:ext cx="636222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Read-only access</a:t>
            </a:r>
            <a:endParaRPr 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10D88D0-77DB-35B4-5C6D-F3214C0F08B8}"/>
                  </a:ext>
                </a:extLst>
              </p14:cNvPr>
              <p14:cNvContentPartPr/>
              <p14:nvPr/>
            </p14:nvContentPartPr>
            <p14:xfrm>
              <a:off x="12909050" y="7824108"/>
              <a:ext cx="1596240" cy="307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10D88D0-77DB-35B4-5C6D-F3214C0F08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55050" y="7716108"/>
                <a:ext cx="1703880" cy="52344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3A812D64-697E-49CA-2A37-61B3E7D49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3164" y="7222987"/>
            <a:ext cx="878798" cy="8787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634</Words>
  <Application>Microsoft Office PowerPoint</Application>
  <PresentationFormat>Custom</PresentationFormat>
  <Paragraphs>117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Consolas</vt:lpstr>
      <vt:lpstr>IBM Plex Sans Medium</vt:lpstr>
      <vt:lpstr>IBM Plex Sans Light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ADITHYA YANAMALAMANDA</cp:lastModifiedBy>
  <cp:revision>1</cp:revision>
  <dcterms:created xsi:type="dcterms:W3CDTF">2025-08-05T15:47:15Z</dcterms:created>
  <dcterms:modified xsi:type="dcterms:W3CDTF">2025-08-09T16:14:20Z</dcterms:modified>
</cp:coreProperties>
</file>